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1052" r:id="rId2"/>
    <p:sldId id="1053" r:id="rId3"/>
    <p:sldId id="937" r:id="rId4"/>
    <p:sldId id="1063" r:id="rId5"/>
    <p:sldId id="1056" r:id="rId6"/>
    <p:sldId id="1107" r:id="rId7"/>
    <p:sldId id="1068" r:id="rId8"/>
    <p:sldId id="1072" r:id="rId9"/>
    <p:sldId id="1067" r:id="rId10"/>
    <p:sldId id="1074" r:id="rId11"/>
    <p:sldId id="1108" r:id="rId12"/>
    <p:sldId id="1081" r:id="rId13"/>
    <p:sldId id="1082" r:id="rId14"/>
    <p:sldId id="1084" r:id="rId15"/>
    <p:sldId id="1109" r:id="rId16"/>
    <p:sldId id="1094" r:id="rId17"/>
    <p:sldId id="1088" r:id="rId18"/>
    <p:sldId id="1110" r:id="rId19"/>
  </p:sldIdLst>
  <p:sldSz cx="17135475" cy="9575800"/>
  <p:notesSz cx="6858000" cy="9144000"/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640808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1281612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92242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2563226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3204033" algn="l" defTabSz="1281612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3844840" algn="l" defTabSz="1281612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4485646" algn="l" defTabSz="1281612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5126453" algn="l" defTabSz="1281612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1" userDrawn="1">
          <p15:clr>
            <a:srgbClr val="A4A3A4"/>
          </p15:clr>
        </p15:guide>
        <p15:guide id="2" pos="53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427"/>
    <a:srgbClr val="EAEAEA"/>
    <a:srgbClr val="CEE1F2"/>
    <a:srgbClr val="052343"/>
    <a:srgbClr val="05264B"/>
    <a:srgbClr val="F8F8F8"/>
    <a:srgbClr val="006BBC"/>
    <a:srgbClr val="17DCF1"/>
    <a:srgbClr val="33ABD5"/>
    <a:srgbClr val="06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8" autoAdjust="0"/>
    <p:restoredTop sz="84975" autoAdjust="0"/>
  </p:normalViewPr>
  <p:slideViewPr>
    <p:cSldViewPr snapToObjects="1">
      <p:cViewPr varScale="1">
        <p:scale>
          <a:sx n="55" d="100"/>
          <a:sy n="55" d="100"/>
        </p:scale>
        <p:origin x="1266" y="78"/>
      </p:cViewPr>
      <p:guideLst>
        <p:guide orient="horz" pos="2991"/>
        <p:guide pos="53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966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555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pPr/>
              <a:t>2017/3/21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61950" y="685800"/>
            <a:ext cx="61341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61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82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640808" algn="l" rtl="0" eaLnBrk="0" fontAlgn="base" hangingPunct="0">
      <a:spcBef>
        <a:spcPct val="30000"/>
      </a:spcBef>
      <a:spcAft>
        <a:spcPct val="0"/>
      </a:spcAft>
      <a:defRPr sz="1682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1281612" algn="l" rtl="0" eaLnBrk="0" fontAlgn="base" hangingPunct="0">
      <a:spcBef>
        <a:spcPct val="30000"/>
      </a:spcBef>
      <a:spcAft>
        <a:spcPct val="0"/>
      </a:spcAft>
      <a:defRPr sz="1682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922420" algn="l" rtl="0" eaLnBrk="0" fontAlgn="base" hangingPunct="0">
      <a:spcBef>
        <a:spcPct val="30000"/>
      </a:spcBef>
      <a:spcAft>
        <a:spcPct val="0"/>
      </a:spcAft>
      <a:defRPr sz="1682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2563226" algn="l" rtl="0" eaLnBrk="0" fontAlgn="base" hangingPunct="0">
      <a:spcBef>
        <a:spcPct val="30000"/>
      </a:spcBef>
      <a:spcAft>
        <a:spcPct val="0"/>
      </a:spcAft>
      <a:defRPr sz="1682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3204033" algn="l" defTabSz="1281612" rtl="0" eaLnBrk="1" latinLnBrk="0" hangingPunct="1">
      <a:defRPr sz="1682" kern="1200">
        <a:solidFill>
          <a:schemeClr val="tx1"/>
        </a:solidFill>
        <a:latin typeface="+mn-lt"/>
        <a:ea typeface="+mn-ea"/>
        <a:cs typeface="+mn-cs"/>
      </a:defRPr>
    </a:lvl6pPr>
    <a:lvl7pPr marL="3844840" algn="l" defTabSz="1281612" rtl="0" eaLnBrk="1" latinLnBrk="0" hangingPunct="1">
      <a:defRPr sz="1682" kern="1200">
        <a:solidFill>
          <a:schemeClr val="tx1"/>
        </a:solidFill>
        <a:latin typeface="+mn-lt"/>
        <a:ea typeface="+mn-ea"/>
        <a:cs typeface="+mn-cs"/>
      </a:defRPr>
    </a:lvl7pPr>
    <a:lvl8pPr marL="4485646" algn="l" defTabSz="1281612" rtl="0" eaLnBrk="1" latinLnBrk="0" hangingPunct="1">
      <a:defRPr sz="1682" kern="1200">
        <a:solidFill>
          <a:schemeClr val="tx1"/>
        </a:solidFill>
        <a:latin typeface="+mn-lt"/>
        <a:ea typeface="+mn-ea"/>
        <a:cs typeface="+mn-cs"/>
      </a:defRPr>
    </a:lvl8pPr>
    <a:lvl9pPr marL="5126453" algn="l" defTabSz="1281612" rtl="0" eaLnBrk="1" latinLnBrk="0" hangingPunct="1">
      <a:defRPr sz="16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21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83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76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13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65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4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06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1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37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6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5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61950" y="685800"/>
            <a:ext cx="61341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9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44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3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" name="直接连接符 408"/>
          <p:cNvCxnSpPr/>
          <p:nvPr userDrawn="1"/>
        </p:nvCxnSpPr>
        <p:spPr>
          <a:xfrm rot="5400000">
            <a:off x="3261124" y="4786363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/>
          <p:nvPr userDrawn="1"/>
        </p:nvCxnSpPr>
        <p:spPr>
          <a:xfrm rot="10800000">
            <a:off x="5904037" y="2143453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 userDrawn="1"/>
        </p:nvCxnSpPr>
        <p:spPr>
          <a:xfrm rot="10800000">
            <a:off x="5904037" y="7430131"/>
            <a:ext cx="5320713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 userDrawn="1"/>
        </p:nvCxnSpPr>
        <p:spPr>
          <a:xfrm rot="5400000">
            <a:off x="8579606" y="4787206"/>
            <a:ext cx="52880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椭圆 412"/>
          <p:cNvSpPr/>
          <p:nvPr userDrawn="1"/>
        </p:nvSpPr>
        <p:spPr>
          <a:xfrm>
            <a:off x="5855684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4" name="椭圆 413"/>
          <p:cNvSpPr/>
          <p:nvPr userDrawn="1"/>
        </p:nvSpPr>
        <p:spPr>
          <a:xfrm>
            <a:off x="11171946" y="738205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5" name="椭圆 414"/>
          <p:cNvSpPr/>
          <p:nvPr userDrawn="1"/>
        </p:nvSpPr>
        <p:spPr>
          <a:xfrm>
            <a:off x="11171946" y="2093607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6" name="椭圆 415"/>
          <p:cNvSpPr/>
          <p:nvPr userDrawn="1"/>
        </p:nvSpPr>
        <p:spPr>
          <a:xfrm>
            <a:off x="5855684" y="21002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7" name="矩形 416"/>
          <p:cNvSpPr/>
          <p:nvPr userDrawn="1"/>
        </p:nvSpPr>
        <p:spPr>
          <a:xfrm>
            <a:off x="5911759" y="2141257"/>
            <a:ext cx="5312599" cy="529328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18" name="直接连接符 417"/>
          <p:cNvCxnSpPr/>
          <p:nvPr userDrawn="1"/>
        </p:nvCxnSpPr>
        <p:spPr>
          <a:xfrm>
            <a:off x="4387766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/>
          <p:nvPr userDrawn="1"/>
        </p:nvCxnSpPr>
        <p:spPr>
          <a:xfrm rot="2700000">
            <a:off x="5622050" y="14003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/>
          <p:nvPr userDrawn="1"/>
        </p:nvCxnSpPr>
        <p:spPr>
          <a:xfrm rot="5400000">
            <a:off x="8564392" y="-1071241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/>
          <p:nvPr userDrawn="1"/>
        </p:nvCxnSpPr>
        <p:spPr>
          <a:xfrm rot="18900000" flipV="1">
            <a:off x="5606523" y="599917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/>
          <p:nvPr userDrawn="1"/>
        </p:nvCxnSpPr>
        <p:spPr>
          <a:xfrm rot="5400000">
            <a:off x="8555470" y="7199875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接连接符 422"/>
          <p:cNvCxnSpPr/>
          <p:nvPr userDrawn="1"/>
        </p:nvCxnSpPr>
        <p:spPr>
          <a:xfrm rot="2700000">
            <a:off x="11506734" y="598859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 userDrawn="1"/>
        </p:nvCxnSpPr>
        <p:spPr>
          <a:xfrm>
            <a:off x="12725492" y="307489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 userDrawn="1"/>
        </p:nvCxnSpPr>
        <p:spPr>
          <a:xfrm rot="18900000" flipV="1">
            <a:off x="11506734" y="150615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椭圆 425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7" name="椭圆 426"/>
          <p:cNvSpPr/>
          <p:nvPr userDrawn="1"/>
        </p:nvSpPr>
        <p:spPr>
          <a:xfrm>
            <a:off x="6789603" y="8877625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8" name="椭圆 427"/>
          <p:cNvSpPr/>
          <p:nvPr userDrawn="1"/>
        </p:nvSpPr>
        <p:spPr>
          <a:xfrm>
            <a:off x="4340718" y="644710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9" name="椭圆 428"/>
          <p:cNvSpPr/>
          <p:nvPr userDrawn="1"/>
        </p:nvSpPr>
        <p:spPr>
          <a:xfrm>
            <a:off x="10234319" y="597439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0" name="八边形 429"/>
          <p:cNvSpPr/>
          <p:nvPr userDrawn="1"/>
        </p:nvSpPr>
        <p:spPr>
          <a:xfrm>
            <a:off x="4403293" y="652343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31" name="直接连接符 430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连接符 431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椭圆 434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6" name="椭圆 435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7" name="椭圆 436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8" name="椭圆 437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39" name="矩形 438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40" name="直接连接符 439"/>
          <p:cNvCxnSpPr>
            <a:stCxn id="451" idx="4"/>
            <a:endCxn id="451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接连接符 440"/>
          <p:cNvCxnSpPr>
            <a:stCxn id="451" idx="4"/>
            <a:endCxn id="451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连接符 441"/>
          <p:cNvCxnSpPr>
            <a:stCxn id="451" idx="3"/>
            <a:endCxn id="451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连接符 442"/>
          <p:cNvCxnSpPr>
            <a:stCxn id="451" idx="2"/>
            <a:endCxn id="451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连接符 443"/>
          <p:cNvCxnSpPr>
            <a:stCxn id="451" idx="1"/>
            <a:endCxn id="451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接连接符 444"/>
          <p:cNvCxnSpPr>
            <a:stCxn id="451" idx="5"/>
            <a:endCxn id="451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椭圆 445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7" name="椭圆 446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8" name="椭圆 447"/>
          <p:cNvSpPr/>
          <p:nvPr userDrawn="1"/>
        </p:nvSpPr>
        <p:spPr>
          <a:xfrm>
            <a:off x="4363028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9" name="椭圆 448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0" name="椭圆 449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51" name="六边形 450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2" name="椭圆 451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3" name="椭圆 452"/>
          <p:cNvSpPr/>
          <p:nvPr userDrawn="1"/>
        </p:nvSpPr>
        <p:spPr>
          <a:xfrm>
            <a:off x="8513816" y="915528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cxnSp>
        <p:nvCxnSpPr>
          <p:cNvPr id="454" name="直接连接符 453"/>
          <p:cNvCxnSpPr/>
          <p:nvPr userDrawn="1"/>
        </p:nvCxnSpPr>
        <p:spPr>
          <a:xfrm rot="2700000">
            <a:off x="5518760" y="-22201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/>
          <p:cNvCxnSpPr/>
          <p:nvPr userDrawn="1"/>
        </p:nvCxnSpPr>
        <p:spPr>
          <a:xfrm rot="5400000">
            <a:off x="8570065" y="-1262393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/>
          <p:cNvCxnSpPr/>
          <p:nvPr userDrawn="1"/>
        </p:nvCxnSpPr>
        <p:spPr>
          <a:xfrm rot="8100000">
            <a:off x="11610025" y="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连接符 456"/>
          <p:cNvCxnSpPr/>
          <p:nvPr userDrawn="1"/>
        </p:nvCxnSpPr>
        <p:spPr>
          <a:xfrm flipV="1">
            <a:off x="4259567" y="3010030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连接符 457"/>
          <p:cNvCxnSpPr/>
          <p:nvPr userDrawn="1"/>
        </p:nvCxnSpPr>
        <p:spPr>
          <a:xfrm rot="8100000">
            <a:off x="5523586" y="6036128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接连接符 458"/>
          <p:cNvCxnSpPr/>
          <p:nvPr userDrawn="1"/>
        </p:nvCxnSpPr>
        <p:spPr>
          <a:xfrm rot="5400000">
            <a:off x="8570065" y="7283139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接连接符 459"/>
          <p:cNvCxnSpPr/>
          <p:nvPr userDrawn="1"/>
        </p:nvCxnSpPr>
        <p:spPr>
          <a:xfrm rot="2700000">
            <a:off x="11610023" y="6031676"/>
            <a:ext cx="0" cy="3561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/>
          <p:cNvCxnSpPr/>
          <p:nvPr userDrawn="1"/>
        </p:nvCxnSpPr>
        <p:spPr>
          <a:xfrm flipV="1">
            <a:off x="12869219" y="3021302"/>
            <a:ext cx="0" cy="353967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椭圆 461"/>
          <p:cNvSpPr/>
          <p:nvPr userDrawn="1"/>
        </p:nvSpPr>
        <p:spPr>
          <a:xfrm rot="2700000">
            <a:off x="4214482" y="295707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3" name="椭圆 462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4" name="椭圆 463"/>
          <p:cNvSpPr/>
          <p:nvPr userDrawn="1"/>
        </p:nvSpPr>
        <p:spPr>
          <a:xfrm rot="2700000">
            <a:off x="4211137" y="6499832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5" name="椭圆 464"/>
          <p:cNvSpPr/>
          <p:nvPr userDrawn="1"/>
        </p:nvSpPr>
        <p:spPr>
          <a:xfrm rot="2700000">
            <a:off x="12816789" y="29643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66" name="八边形 465"/>
          <p:cNvSpPr/>
          <p:nvPr userDrawn="1"/>
        </p:nvSpPr>
        <p:spPr>
          <a:xfrm>
            <a:off x="4268816" y="518689"/>
            <a:ext cx="8591155" cy="853842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67" name="直接连接符 466"/>
          <p:cNvCxnSpPr/>
          <p:nvPr userDrawn="1"/>
        </p:nvCxnSpPr>
        <p:spPr>
          <a:xfrm rot="5400000">
            <a:off x="248185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/>
          <p:cNvCxnSpPr/>
          <p:nvPr userDrawn="1"/>
        </p:nvCxnSpPr>
        <p:spPr>
          <a:xfrm>
            <a:off x="4767873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接连接符 468"/>
          <p:cNvCxnSpPr/>
          <p:nvPr userDrawn="1"/>
        </p:nvCxnSpPr>
        <p:spPr>
          <a:xfrm flipH="1">
            <a:off x="4767873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连接符 469"/>
          <p:cNvCxnSpPr/>
          <p:nvPr userDrawn="1"/>
        </p:nvCxnSpPr>
        <p:spPr>
          <a:xfrm rot="16200000" flipH="1">
            <a:off x="10072663" y="4791970"/>
            <a:ext cx="4574267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 userDrawn="1"/>
        </p:nvCxnSpPr>
        <p:spPr>
          <a:xfrm flipH="1">
            <a:off x="8564977" y="7078336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接连接符 471"/>
          <p:cNvCxnSpPr/>
          <p:nvPr userDrawn="1"/>
        </p:nvCxnSpPr>
        <p:spPr>
          <a:xfrm>
            <a:off x="8564977" y="471338"/>
            <a:ext cx="3795938" cy="2026126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椭圆 472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4" name="椭圆 473"/>
          <p:cNvSpPr/>
          <p:nvPr userDrawn="1"/>
        </p:nvSpPr>
        <p:spPr>
          <a:xfrm rot="2700000">
            <a:off x="8518961" y="418701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椭圆 474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6" name="椭圆 475"/>
          <p:cNvSpPr/>
          <p:nvPr userDrawn="1"/>
        </p:nvSpPr>
        <p:spPr>
          <a:xfrm rot="2700000">
            <a:off x="12304943" y="2440258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77" name="椭圆 476"/>
          <p:cNvSpPr/>
          <p:nvPr userDrawn="1"/>
        </p:nvSpPr>
        <p:spPr>
          <a:xfrm rot="2700000">
            <a:off x="4731072" y="703169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478" name="组合 477"/>
          <p:cNvGrpSpPr/>
          <p:nvPr userDrawn="1"/>
        </p:nvGrpSpPr>
        <p:grpSpPr>
          <a:xfrm>
            <a:off x="4767871" y="471338"/>
            <a:ext cx="7593041" cy="8633124"/>
            <a:chOff x="9489281" y="337563"/>
            <a:chExt cx="5404608" cy="6182874"/>
          </a:xfrm>
        </p:grpSpPr>
        <p:cxnSp>
          <p:nvCxnSpPr>
            <p:cNvPr id="479" name="直接连接符 478"/>
            <p:cNvCxnSpPr/>
            <p:nvPr/>
          </p:nvCxnSpPr>
          <p:spPr>
            <a:xfrm rot="5400000">
              <a:off x="785207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/>
            <p:nvPr/>
          </p:nvCxnSpPr>
          <p:spPr>
            <a:xfrm>
              <a:off x="9489281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/>
            <p:nvPr/>
          </p:nvCxnSpPr>
          <p:spPr>
            <a:xfrm flipH="1">
              <a:off x="9489281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/>
            <p:nvPr/>
          </p:nvCxnSpPr>
          <p:spPr>
            <a:xfrm rot="16200000" flipH="1">
              <a:off x="1325509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/>
            <p:nvPr/>
          </p:nvCxnSpPr>
          <p:spPr>
            <a:xfrm flipH="1">
              <a:off x="12192000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/>
            <p:nvPr/>
          </p:nvCxnSpPr>
          <p:spPr>
            <a:xfrm>
              <a:off x="12192000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5" name="直接连接符 484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椭圆 488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0" name="椭圆 489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1" name="椭圆 490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2" name="椭圆 491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3" name="矩形 492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94" name="直接连接符 493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连接符 494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连接符 495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接连接符 496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椭圆 497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99" name="椭圆 498"/>
          <p:cNvSpPr/>
          <p:nvPr userDrawn="1"/>
        </p:nvSpPr>
        <p:spPr>
          <a:xfrm rot="2700000">
            <a:off x="4377832" y="4733126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0" name="椭圆 499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1" name="椭圆 500"/>
          <p:cNvSpPr/>
          <p:nvPr userDrawn="1"/>
        </p:nvSpPr>
        <p:spPr>
          <a:xfrm rot="2700000">
            <a:off x="12647820" y="4738885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02" name="矩形 501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03" name="直接连接符 502"/>
          <p:cNvCxnSpPr>
            <a:stCxn id="514" idx="4"/>
            <a:endCxn id="514" idx="5"/>
          </p:cNvCxnSpPr>
          <p:nvPr userDrawn="1"/>
        </p:nvCxnSpPr>
        <p:spPr>
          <a:xfrm rot="5400000" flipH="1" flipV="1">
            <a:off x="8564399" y="-1059518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/>
          <p:cNvCxnSpPr>
            <a:stCxn id="514" idx="4"/>
            <a:endCxn id="514" idx="3"/>
          </p:cNvCxnSpPr>
          <p:nvPr userDrawn="1"/>
        </p:nvCxnSpPr>
        <p:spPr>
          <a:xfrm rot="16200000" flipH="1" flipV="1">
            <a:off x="3560695" y="2235763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接连接符 504"/>
          <p:cNvCxnSpPr>
            <a:stCxn id="514" idx="3"/>
            <a:endCxn id="514" idx="2"/>
          </p:cNvCxnSpPr>
          <p:nvPr userDrawn="1"/>
        </p:nvCxnSpPr>
        <p:spPr>
          <a:xfrm rot="10800000" flipH="1" flipV="1">
            <a:off x="4404417" y="4787902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接连接符 505"/>
          <p:cNvCxnSpPr>
            <a:stCxn id="514" idx="2"/>
            <a:endCxn id="514" idx="1"/>
          </p:cNvCxnSpPr>
          <p:nvPr userDrawn="1"/>
        </p:nvCxnSpPr>
        <p:spPr>
          <a:xfrm rot="16200000" flipH="1">
            <a:off x="8564399" y="5732205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接连接符 506"/>
          <p:cNvCxnSpPr>
            <a:stCxn id="514" idx="1"/>
            <a:endCxn id="514" idx="0"/>
          </p:cNvCxnSpPr>
          <p:nvPr userDrawn="1"/>
        </p:nvCxnSpPr>
        <p:spPr>
          <a:xfrm rot="5400000" flipH="1" flipV="1">
            <a:off x="10172228" y="5631625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接连接符 507"/>
          <p:cNvCxnSpPr>
            <a:stCxn id="514" idx="5"/>
            <a:endCxn id="514" idx="0"/>
          </p:cNvCxnSpPr>
          <p:nvPr userDrawn="1"/>
        </p:nvCxnSpPr>
        <p:spPr>
          <a:xfrm rot="16200000" flipH="1">
            <a:off x="10172226" y="2235764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椭圆 508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0" name="椭圆 509"/>
          <p:cNvSpPr/>
          <p:nvPr userDrawn="1"/>
        </p:nvSpPr>
        <p:spPr>
          <a:xfrm>
            <a:off x="6065870" y="134222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1" name="椭圆 510"/>
          <p:cNvSpPr/>
          <p:nvPr userDrawn="1"/>
        </p:nvSpPr>
        <p:spPr>
          <a:xfrm>
            <a:off x="12668704" y="4739196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2" name="椭圆 511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3" name="椭圆 512"/>
          <p:cNvSpPr/>
          <p:nvPr userDrawn="1"/>
        </p:nvSpPr>
        <p:spPr>
          <a:xfrm>
            <a:off x="10968092" y="8130403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14" name="六边形 513"/>
          <p:cNvSpPr/>
          <p:nvPr userDrawn="1"/>
        </p:nvSpPr>
        <p:spPr>
          <a:xfrm>
            <a:off x="4404417" y="1392038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15" name="直接连接符 514"/>
          <p:cNvCxnSpPr/>
          <p:nvPr userDrawn="1"/>
        </p:nvCxnSpPr>
        <p:spPr>
          <a:xfrm>
            <a:off x="4385657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 userDrawn="1"/>
        </p:nvCxnSpPr>
        <p:spPr>
          <a:xfrm rot="2700000">
            <a:off x="5619941" y="15057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/>
          <p:nvPr userDrawn="1"/>
        </p:nvCxnSpPr>
        <p:spPr>
          <a:xfrm rot="5400000">
            <a:off x="8562283" y="-106070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接连接符 517"/>
          <p:cNvCxnSpPr/>
          <p:nvPr userDrawn="1"/>
        </p:nvCxnSpPr>
        <p:spPr>
          <a:xfrm rot="18900000" flipV="1">
            <a:off x="5604414" y="600971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接连接符 518"/>
          <p:cNvCxnSpPr/>
          <p:nvPr userDrawn="1"/>
        </p:nvCxnSpPr>
        <p:spPr>
          <a:xfrm rot="5400000">
            <a:off x="8553362" y="7210414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 userDrawn="1"/>
        </p:nvCxnSpPr>
        <p:spPr>
          <a:xfrm rot="2700000">
            <a:off x="11504625" y="5999137"/>
            <a:ext cx="0" cy="344716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 userDrawn="1"/>
        </p:nvCxnSpPr>
        <p:spPr>
          <a:xfrm>
            <a:off x="12723383" y="3085437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接连接符 521"/>
          <p:cNvCxnSpPr/>
          <p:nvPr userDrawn="1"/>
        </p:nvCxnSpPr>
        <p:spPr>
          <a:xfrm rot="18900000" flipV="1">
            <a:off x="11504625" y="161154"/>
            <a:ext cx="0" cy="342600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椭圆 522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4" name="椭圆 523"/>
          <p:cNvSpPr/>
          <p:nvPr userDrawn="1"/>
        </p:nvSpPr>
        <p:spPr>
          <a:xfrm>
            <a:off x="4337020" y="3039452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5" name="椭圆 524"/>
          <p:cNvSpPr/>
          <p:nvPr userDrawn="1"/>
        </p:nvSpPr>
        <p:spPr>
          <a:xfrm>
            <a:off x="12666113" y="645859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26" name="八边形 525"/>
          <p:cNvSpPr/>
          <p:nvPr userDrawn="1"/>
        </p:nvSpPr>
        <p:spPr>
          <a:xfrm>
            <a:off x="4401184" y="662882"/>
            <a:ext cx="8322200" cy="8271117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27" name="直接连接符 526"/>
          <p:cNvCxnSpPr/>
          <p:nvPr userDrawn="1"/>
        </p:nvCxnSpPr>
        <p:spPr>
          <a:xfrm rot="5400000">
            <a:off x="121256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连接符 527"/>
          <p:cNvCxnSpPr/>
          <p:nvPr userDrawn="1"/>
        </p:nvCxnSpPr>
        <p:spPr>
          <a:xfrm>
            <a:off x="3961031" y="2039291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/>
          <p:cNvCxnSpPr/>
          <p:nvPr userDrawn="1"/>
        </p:nvCxnSpPr>
        <p:spPr>
          <a:xfrm rot="5400000">
            <a:off x="10417050" y="4787762"/>
            <a:ext cx="549917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连接符 529"/>
          <p:cNvCxnSpPr/>
          <p:nvPr userDrawn="1"/>
        </p:nvCxnSpPr>
        <p:spPr>
          <a:xfrm>
            <a:off x="3961031" y="7534292"/>
            <a:ext cx="9205035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椭圆 530"/>
          <p:cNvSpPr/>
          <p:nvPr userDrawn="1"/>
        </p:nvSpPr>
        <p:spPr>
          <a:xfrm>
            <a:off x="3910609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2" name="椭圆 531"/>
          <p:cNvSpPr/>
          <p:nvPr userDrawn="1"/>
        </p:nvSpPr>
        <p:spPr>
          <a:xfrm>
            <a:off x="13112868" y="748470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3" name="椭圆 532"/>
          <p:cNvSpPr/>
          <p:nvPr userDrawn="1"/>
        </p:nvSpPr>
        <p:spPr>
          <a:xfrm>
            <a:off x="3910609" y="1989263"/>
            <a:ext cx="101154" cy="100533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4" name="椭圆 533"/>
          <p:cNvSpPr/>
          <p:nvPr userDrawn="1"/>
        </p:nvSpPr>
        <p:spPr>
          <a:xfrm>
            <a:off x="13112868" y="1985938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35" name="矩形 534"/>
          <p:cNvSpPr/>
          <p:nvPr userDrawn="1"/>
        </p:nvSpPr>
        <p:spPr>
          <a:xfrm>
            <a:off x="3961033" y="2039292"/>
            <a:ext cx="9206721" cy="5497219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36" name="直接连接符 535"/>
          <p:cNvCxnSpPr/>
          <p:nvPr userDrawn="1"/>
        </p:nvCxnSpPr>
        <p:spPr>
          <a:xfrm rot="2700000">
            <a:off x="7724592" y="2731354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连接符 536"/>
          <p:cNvCxnSpPr/>
          <p:nvPr userDrawn="1"/>
        </p:nvCxnSpPr>
        <p:spPr>
          <a:xfrm rot="8100000">
            <a:off x="3570382" y="2731361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接连接符 537"/>
          <p:cNvCxnSpPr/>
          <p:nvPr userDrawn="1"/>
        </p:nvCxnSpPr>
        <p:spPr>
          <a:xfrm rot="2700000">
            <a:off x="3588342" y="6842215"/>
            <a:ext cx="5815853" cy="223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连接符 538"/>
          <p:cNvCxnSpPr/>
          <p:nvPr userDrawn="1"/>
        </p:nvCxnSpPr>
        <p:spPr>
          <a:xfrm rot="8100000">
            <a:off x="7706629" y="6842222"/>
            <a:ext cx="5851772" cy="2217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椭圆 539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1" name="椭圆 540"/>
          <p:cNvSpPr/>
          <p:nvPr userDrawn="1"/>
        </p:nvSpPr>
        <p:spPr>
          <a:xfrm rot="2700000">
            <a:off x="8516174" y="621513"/>
            <a:ext cx="100533" cy="101154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椭圆 541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3" name="椭圆 542"/>
          <p:cNvSpPr/>
          <p:nvPr userDrawn="1"/>
        </p:nvSpPr>
        <p:spPr>
          <a:xfrm rot="2700000">
            <a:off x="8511712" y="8845171"/>
            <a:ext cx="100533" cy="101154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44" name="矩形 543"/>
          <p:cNvSpPr/>
          <p:nvPr userDrawn="1"/>
        </p:nvSpPr>
        <p:spPr>
          <a:xfrm rot="2700000">
            <a:off x="5656186" y="1861733"/>
            <a:ext cx="5816412" cy="5852334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545" name="直接连接符 544"/>
          <p:cNvCxnSpPr>
            <a:stCxn id="556" idx="4"/>
            <a:endCxn id="556" idx="5"/>
          </p:cNvCxnSpPr>
          <p:nvPr userDrawn="1"/>
        </p:nvCxnSpPr>
        <p:spPr>
          <a:xfrm rot="5400000" flipH="1" flipV="1">
            <a:off x="8560170" y="-105108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接连接符 545"/>
          <p:cNvCxnSpPr>
            <a:stCxn id="556" idx="4"/>
            <a:endCxn id="556" idx="3"/>
          </p:cNvCxnSpPr>
          <p:nvPr userDrawn="1"/>
        </p:nvCxnSpPr>
        <p:spPr>
          <a:xfrm rot="16200000" flipH="1" flipV="1">
            <a:off x="3556467" y="2244199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连接符 546"/>
          <p:cNvCxnSpPr>
            <a:stCxn id="556" idx="3"/>
            <a:endCxn id="556" idx="2"/>
          </p:cNvCxnSpPr>
          <p:nvPr userDrawn="1"/>
        </p:nvCxnSpPr>
        <p:spPr>
          <a:xfrm rot="10800000" flipH="1" flipV="1">
            <a:off x="4400189" y="4796339"/>
            <a:ext cx="1708418" cy="339586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接连接符 547"/>
          <p:cNvCxnSpPr>
            <a:stCxn id="556" idx="2"/>
            <a:endCxn id="556" idx="1"/>
          </p:cNvCxnSpPr>
          <p:nvPr userDrawn="1"/>
        </p:nvCxnSpPr>
        <p:spPr>
          <a:xfrm rot="16200000" flipH="1">
            <a:off x="8560170" y="5740642"/>
            <a:ext cx="2217" cy="49031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连接符 548"/>
          <p:cNvCxnSpPr>
            <a:stCxn id="556" idx="1"/>
            <a:endCxn id="556" idx="0"/>
          </p:cNvCxnSpPr>
          <p:nvPr userDrawn="1"/>
        </p:nvCxnSpPr>
        <p:spPr>
          <a:xfrm rot="5400000" flipH="1" flipV="1">
            <a:off x="10167999" y="5640061"/>
            <a:ext cx="3395861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连接符 549"/>
          <p:cNvCxnSpPr>
            <a:stCxn id="556" idx="5"/>
            <a:endCxn id="556" idx="0"/>
          </p:cNvCxnSpPr>
          <p:nvPr userDrawn="1"/>
        </p:nvCxnSpPr>
        <p:spPr>
          <a:xfrm rot="16200000" flipH="1">
            <a:off x="10167997" y="2244200"/>
            <a:ext cx="3395862" cy="170841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椭圆 550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2" name="椭圆 551"/>
          <p:cNvSpPr/>
          <p:nvPr userDrawn="1"/>
        </p:nvSpPr>
        <p:spPr>
          <a:xfrm>
            <a:off x="6061639" y="1350660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3" name="椭圆 552"/>
          <p:cNvSpPr/>
          <p:nvPr userDrawn="1"/>
        </p:nvSpPr>
        <p:spPr>
          <a:xfrm>
            <a:off x="4358799" y="474763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4" name="椭圆 553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5" name="椭圆 554"/>
          <p:cNvSpPr/>
          <p:nvPr userDrawn="1"/>
        </p:nvSpPr>
        <p:spPr>
          <a:xfrm>
            <a:off x="10963862" y="8138841"/>
            <a:ext cx="101154" cy="10053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56" name="六边形 555"/>
          <p:cNvSpPr/>
          <p:nvPr userDrawn="1"/>
        </p:nvSpPr>
        <p:spPr>
          <a:xfrm>
            <a:off x="4400188" y="1400476"/>
            <a:ext cx="8319950" cy="6791726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7" name="椭圆 556"/>
          <p:cNvSpPr/>
          <p:nvPr userDrawn="1"/>
        </p:nvSpPr>
        <p:spPr>
          <a:xfrm>
            <a:off x="4119067" y="369861"/>
            <a:ext cx="8890653" cy="8836081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8" name="椭圆 557"/>
          <p:cNvSpPr/>
          <p:nvPr userDrawn="1"/>
        </p:nvSpPr>
        <p:spPr>
          <a:xfrm>
            <a:off x="8513816" y="326828"/>
            <a:ext cx="101154" cy="100533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9" name="椭圆 558"/>
          <p:cNvSpPr/>
          <p:nvPr userDrawn="1"/>
        </p:nvSpPr>
        <p:spPr>
          <a:xfrm>
            <a:off x="4192537" y="4713423"/>
            <a:ext cx="237712" cy="236253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0" name="椭圆 559"/>
          <p:cNvSpPr/>
          <p:nvPr userDrawn="1"/>
        </p:nvSpPr>
        <p:spPr>
          <a:xfrm>
            <a:off x="6318047" y="998727"/>
            <a:ext cx="202308" cy="20106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1" name="椭圆 560"/>
          <p:cNvSpPr/>
          <p:nvPr userDrawn="1"/>
        </p:nvSpPr>
        <p:spPr>
          <a:xfrm>
            <a:off x="10751904" y="998727"/>
            <a:ext cx="171962" cy="17090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2" name="椭圆 561"/>
          <p:cNvSpPr/>
          <p:nvPr userDrawn="1"/>
        </p:nvSpPr>
        <p:spPr>
          <a:xfrm>
            <a:off x="6318047" y="8467851"/>
            <a:ext cx="187135" cy="185987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3" name="椭圆 562"/>
          <p:cNvSpPr/>
          <p:nvPr userDrawn="1"/>
        </p:nvSpPr>
        <p:spPr>
          <a:xfrm>
            <a:off x="12896100" y="4713422"/>
            <a:ext cx="136558" cy="13572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4" name="椭圆 563"/>
          <p:cNvSpPr/>
          <p:nvPr userDrawn="1"/>
        </p:nvSpPr>
        <p:spPr>
          <a:xfrm>
            <a:off x="8840641" y="2713899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5" name="椭圆 564"/>
          <p:cNvSpPr/>
          <p:nvPr userDrawn="1"/>
        </p:nvSpPr>
        <p:spPr>
          <a:xfrm>
            <a:off x="10875744" y="3522944"/>
            <a:ext cx="152633" cy="151696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66" name="椭圆 565"/>
          <p:cNvSpPr/>
          <p:nvPr userDrawn="1"/>
        </p:nvSpPr>
        <p:spPr>
          <a:xfrm>
            <a:off x="10751904" y="8467851"/>
            <a:ext cx="242770" cy="24128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2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42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 p14:presetBounceEnd="4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 p14:presetBounceEnd="42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 p14:presetBounceEnd="4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repeatCount="40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repeatCount="4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" y="-10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" y="97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repeatCount="40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repeatCount="4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" y="-10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" y="97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animBg="1"/>
          <p:bldP spid="414" grpId="0" animBg="1"/>
          <p:bldP spid="415" grpId="0" animBg="1"/>
          <p:bldP spid="416" grpId="0" animBg="1"/>
          <p:bldP spid="559" grpId="0" animBg="1"/>
          <p:bldP spid="559" grpId="1" animBg="1"/>
          <p:bldP spid="559" grpId="2" animBg="1"/>
          <p:bldP spid="559" grpId="3" animBg="1"/>
          <p:bldP spid="559" grpId="4" animBg="1"/>
          <p:bldP spid="560" grpId="0" animBg="1"/>
          <p:bldP spid="560" grpId="1" animBg="1"/>
          <p:bldP spid="560" grpId="2" animBg="1"/>
          <p:bldP spid="560" grpId="3" animBg="1"/>
          <p:bldP spid="560" grpId="4" animBg="1"/>
          <p:bldP spid="561" grpId="0" animBg="1"/>
          <p:bldP spid="561" grpId="1" animBg="1"/>
          <p:bldP spid="561" grpId="2" animBg="1"/>
          <p:bldP spid="561" grpId="3" animBg="1"/>
          <p:bldP spid="561" grpId="4" animBg="1"/>
          <p:bldP spid="562" grpId="0" animBg="1"/>
          <p:bldP spid="562" grpId="1" animBg="1"/>
          <p:bldP spid="562" grpId="2" animBg="1"/>
          <p:bldP spid="562" grpId="3" animBg="1"/>
          <p:bldP spid="562" grpId="4" animBg="1"/>
          <p:bldP spid="563" grpId="0" animBg="1"/>
          <p:bldP spid="563" grpId="1" animBg="1"/>
          <p:bldP spid="563" grpId="2" animBg="1"/>
          <p:bldP spid="564" grpId="0" animBg="1"/>
          <p:bldP spid="564" grpId="1" animBg="1"/>
          <p:bldP spid="564" grpId="2" animBg="1"/>
          <p:bldP spid="565" grpId="0" animBg="1"/>
          <p:bldP spid="565" grpId="1" animBg="1"/>
          <p:bldP spid="565" grpId="2" animBg="1"/>
          <p:bldP spid="566" grpId="0" animBg="1"/>
          <p:bldP spid="566" grpId="1" animBg="1"/>
          <p:bldP spid="566" grpId="2" animBg="1"/>
          <p:bldP spid="566" grpId="3" animBg="1"/>
          <p:bldP spid="566" grpId="4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5837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" name="实点"/>
          <p:cNvGrpSpPr/>
          <p:nvPr userDrawn="1"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931" y="-5517813"/>
            <a:ext cx="15310875" cy="14979574"/>
          </a:xfrm>
          <a:prstGeom prst="rect">
            <a:avLst/>
          </a:prstGeom>
        </p:spPr>
      </p:pic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84" y="-2741209"/>
            <a:ext cx="8090560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5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348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4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4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4" name="Shape 1545"/>
          <p:cNvSpPr/>
          <p:nvPr userDrawn="1"/>
        </p:nvSpPr>
        <p:spPr>
          <a:xfrm>
            <a:off x="1230721" y="440662"/>
            <a:ext cx="755540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4000">
                <a:solidFill>
                  <a:srgbClr val="656565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3400" b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修订历史与产品简介</a:t>
            </a:r>
            <a:endParaRPr sz="3400" b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344962" y="292542"/>
            <a:ext cx="694451" cy="104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sz="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4" name="Shape 1545"/>
          <p:cNvSpPr/>
          <p:nvPr userDrawn="1"/>
        </p:nvSpPr>
        <p:spPr>
          <a:xfrm>
            <a:off x="1230721" y="440662"/>
            <a:ext cx="755540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4000">
                <a:solidFill>
                  <a:srgbClr val="656565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3400" b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产品定位</a:t>
            </a:r>
            <a:endParaRPr sz="3400" b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344962" y="288221"/>
            <a:ext cx="644292" cy="105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sz="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5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4" name="Shape 1545"/>
          <p:cNvSpPr/>
          <p:nvPr userDrawn="1"/>
        </p:nvSpPr>
        <p:spPr>
          <a:xfrm>
            <a:off x="1230721" y="440662"/>
            <a:ext cx="755540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4000">
                <a:solidFill>
                  <a:srgbClr val="656565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3400" b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产品概览</a:t>
            </a:r>
            <a:endParaRPr sz="3400" b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344962" y="288221"/>
            <a:ext cx="636277" cy="105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sz="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>
            <a:lum bright="-20000" contrast="-40000"/>
          </a:blip>
          <a:stretch>
            <a:fillRect/>
          </a:stretch>
        </p:blipFill>
        <p:spPr>
          <a:xfrm>
            <a:off x="8962474" y="1350697"/>
            <a:ext cx="14050213" cy="13661813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136953" y="76612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136953" y="1659849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136953" y="2553577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136953" y="3447306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136953" y="4341035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136953" y="5234764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136953" y="6128492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136953" y="7022221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136953" y="791595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136953" y="8809680"/>
            <a:ext cx="172724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98032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99198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3003636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4015291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502694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6038600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7050255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806190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907356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10085219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11096874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1210852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13120183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14131838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15143492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16155147" y="-239325"/>
            <a:ext cx="0" cy="10042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760269" y="1005925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0258834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6240933" y="-239323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22095194" y="6171161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22687767" y="67276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24826662" y="9082436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12318098" y="9822318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301255" y="6425002"/>
            <a:ext cx="93929" cy="93352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767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513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9004963" y="1873585"/>
            <a:ext cx="13448795" cy="12379259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34" y="3255391"/>
            <a:ext cx="8140527" cy="978265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7493034" y="-6830673"/>
            <a:ext cx="14646964" cy="14557059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920723" y="-5673860"/>
            <a:ext cx="13402922" cy="1348570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767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2513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409822" y="1334470"/>
            <a:ext cx="15940037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4" name="Shape 1545"/>
          <p:cNvSpPr/>
          <p:nvPr userDrawn="1"/>
        </p:nvSpPr>
        <p:spPr>
          <a:xfrm>
            <a:off x="1230721" y="440662"/>
            <a:ext cx="755540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4000">
                <a:solidFill>
                  <a:srgbClr val="656565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3400" b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相关技术</a:t>
            </a:r>
            <a:endParaRPr sz="3400" b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344962" y="288221"/>
            <a:ext cx="730854" cy="105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9949" tIns="49949" rIns="49949" bIns="49949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6200" b="1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sz="5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15298041" y="1020917"/>
            <a:ext cx="181044" cy="1806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15511423" y="1020917"/>
            <a:ext cx="181044" cy="1806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15724804" y="1020917"/>
            <a:ext cx="181044" cy="1806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15938185" y="1020917"/>
            <a:ext cx="181044" cy="1806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16151566" y="1020917"/>
            <a:ext cx="181044" cy="1806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935" tIns="31967" rIns="63935" bIns="31967"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1046305" y="492311"/>
            <a:ext cx="35538" cy="62583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6441" y="1267907"/>
            <a:ext cx="15422597" cy="88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6441" y="2234356"/>
            <a:ext cx="15422597" cy="631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256812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5" r:id="rId2"/>
    <p:sldLayoutId id="2147483689" r:id="rId3"/>
    <p:sldLayoutId id="2147483667" r:id="rId4"/>
    <p:sldLayoutId id="2147483690" r:id="rId5"/>
    <p:sldLayoutId id="2147483691" r:id="rId6"/>
    <p:sldLayoutId id="2147483692" r:id="rId7"/>
  </p:sldLayoutIdLst>
  <p:txStyles>
    <p:titleStyle>
      <a:lvl1pPr algn="l" rtl="0" fontAlgn="base">
        <a:spcBef>
          <a:spcPct val="0"/>
        </a:spcBef>
        <a:spcAft>
          <a:spcPct val="0"/>
        </a:spcAft>
        <a:defRPr sz="335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51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351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351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351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638388" algn="l" rtl="0" fontAlgn="base">
        <a:spcBef>
          <a:spcPct val="0"/>
        </a:spcBef>
        <a:spcAft>
          <a:spcPct val="0"/>
        </a:spcAft>
        <a:defRPr sz="3351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1276777" algn="l" rtl="0" fontAlgn="base">
        <a:spcBef>
          <a:spcPct val="0"/>
        </a:spcBef>
        <a:spcAft>
          <a:spcPct val="0"/>
        </a:spcAft>
        <a:defRPr sz="3351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915165" algn="l" rtl="0" fontAlgn="base">
        <a:spcBef>
          <a:spcPct val="0"/>
        </a:spcBef>
        <a:spcAft>
          <a:spcPct val="0"/>
        </a:spcAft>
        <a:defRPr sz="3351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2553553" algn="l" rtl="0" fontAlgn="base">
        <a:spcBef>
          <a:spcPct val="0"/>
        </a:spcBef>
        <a:spcAft>
          <a:spcPct val="0"/>
        </a:spcAft>
        <a:defRPr sz="3351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478791" indent="-478791" algn="l" rtl="0" fontAlgn="base">
        <a:spcBef>
          <a:spcPct val="20000"/>
        </a:spcBef>
        <a:spcAft>
          <a:spcPct val="0"/>
        </a:spcAft>
        <a:buChar char="•"/>
        <a:defRPr sz="2793">
          <a:solidFill>
            <a:schemeClr val="accent1"/>
          </a:solidFill>
          <a:latin typeface="+mn-lt"/>
          <a:ea typeface="+mn-ea"/>
          <a:cs typeface="+mn-cs"/>
        </a:defRPr>
      </a:lvl1pPr>
      <a:lvl2pPr marL="1037381" indent="-398993" algn="l" rtl="0" eaLnBrk="0" fontAlgn="base" hangingPunct="0">
        <a:spcBef>
          <a:spcPct val="20000"/>
        </a:spcBef>
        <a:spcAft>
          <a:spcPct val="0"/>
        </a:spcAft>
        <a:buChar char="–"/>
        <a:defRPr sz="2793">
          <a:solidFill>
            <a:schemeClr val="accent1"/>
          </a:solidFill>
          <a:latin typeface="+mn-lt"/>
          <a:ea typeface="仿宋_GB2312" pitchFamily="49" charset="-122"/>
        </a:defRPr>
      </a:lvl2pPr>
      <a:lvl3pPr marL="1595971" indent="-319194" algn="l" rtl="0" eaLnBrk="0" fontAlgn="base" hangingPunct="0">
        <a:spcBef>
          <a:spcPct val="20000"/>
        </a:spcBef>
        <a:spcAft>
          <a:spcPct val="0"/>
        </a:spcAft>
        <a:buChar char="•"/>
        <a:defRPr sz="3351">
          <a:solidFill>
            <a:schemeClr val="tx1"/>
          </a:solidFill>
          <a:latin typeface="+mn-lt"/>
          <a:ea typeface="宋体" pitchFamily="2" charset="-122"/>
        </a:defRPr>
      </a:lvl3pPr>
      <a:lvl4pPr marL="2234359" indent="-319194" algn="l" rtl="0" eaLnBrk="0" fontAlgn="base" hangingPunct="0">
        <a:spcBef>
          <a:spcPct val="20000"/>
        </a:spcBef>
        <a:spcAft>
          <a:spcPct val="0"/>
        </a:spcAft>
        <a:buChar char="–"/>
        <a:defRPr sz="2793">
          <a:solidFill>
            <a:schemeClr val="tx1"/>
          </a:solidFill>
          <a:latin typeface="+mn-lt"/>
          <a:ea typeface="宋体" pitchFamily="2" charset="-122"/>
        </a:defRPr>
      </a:lvl4pPr>
      <a:lvl5pPr marL="2872748" indent="-319194" algn="l" rtl="0" eaLnBrk="0" fontAlgn="base" hangingPunct="0">
        <a:spcBef>
          <a:spcPct val="20000"/>
        </a:spcBef>
        <a:spcAft>
          <a:spcPct val="0"/>
        </a:spcAft>
        <a:buChar char="»"/>
        <a:defRPr sz="2793">
          <a:solidFill>
            <a:schemeClr val="tx1"/>
          </a:solidFill>
          <a:latin typeface="+mn-lt"/>
          <a:ea typeface="宋体" pitchFamily="2" charset="-122"/>
        </a:defRPr>
      </a:lvl5pPr>
      <a:lvl6pPr marL="3511136" indent="-319194" algn="l" rtl="0" eaLnBrk="0" fontAlgn="base" hangingPunct="0">
        <a:spcBef>
          <a:spcPct val="20000"/>
        </a:spcBef>
        <a:spcAft>
          <a:spcPct val="0"/>
        </a:spcAft>
        <a:buChar char="»"/>
        <a:defRPr sz="2793">
          <a:solidFill>
            <a:schemeClr val="tx1"/>
          </a:solidFill>
          <a:latin typeface="+mn-lt"/>
          <a:ea typeface="宋体" pitchFamily="2" charset="-122"/>
        </a:defRPr>
      </a:lvl6pPr>
      <a:lvl7pPr marL="4149524" indent="-319194" algn="l" rtl="0" eaLnBrk="0" fontAlgn="base" hangingPunct="0">
        <a:spcBef>
          <a:spcPct val="20000"/>
        </a:spcBef>
        <a:spcAft>
          <a:spcPct val="0"/>
        </a:spcAft>
        <a:buChar char="»"/>
        <a:defRPr sz="2793">
          <a:solidFill>
            <a:schemeClr val="tx1"/>
          </a:solidFill>
          <a:latin typeface="+mn-lt"/>
          <a:ea typeface="宋体" pitchFamily="2" charset="-122"/>
        </a:defRPr>
      </a:lvl7pPr>
      <a:lvl8pPr marL="4787913" indent="-319194" algn="l" rtl="0" eaLnBrk="0" fontAlgn="base" hangingPunct="0">
        <a:spcBef>
          <a:spcPct val="20000"/>
        </a:spcBef>
        <a:spcAft>
          <a:spcPct val="0"/>
        </a:spcAft>
        <a:buChar char="»"/>
        <a:defRPr sz="2793">
          <a:solidFill>
            <a:schemeClr val="tx1"/>
          </a:solidFill>
          <a:latin typeface="+mn-lt"/>
          <a:ea typeface="宋体" pitchFamily="2" charset="-122"/>
        </a:defRPr>
      </a:lvl8pPr>
      <a:lvl9pPr marL="5426301" indent="-319194" algn="l" rtl="0" eaLnBrk="0" fontAlgn="base" hangingPunct="0">
        <a:spcBef>
          <a:spcPct val="20000"/>
        </a:spcBef>
        <a:spcAft>
          <a:spcPct val="0"/>
        </a:spcAft>
        <a:buChar char="»"/>
        <a:defRPr sz="2793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1276777" rtl="0" eaLnBrk="1" latinLnBrk="0" hangingPunct="1">
        <a:defRPr sz="2513" kern="1200">
          <a:solidFill>
            <a:schemeClr val="tx1"/>
          </a:solidFill>
          <a:latin typeface="+mn-lt"/>
          <a:ea typeface="+mn-ea"/>
          <a:cs typeface="+mn-cs"/>
        </a:defRPr>
      </a:lvl1pPr>
      <a:lvl2pPr marL="638388" algn="l" defTabSz="1276777" rtl="0" eaLnBrk="1" latinLnBrk="0" hangingPunct="1">
        <a:defRPr sz="2513" kern="1200">
          <a:solidFill>
            <a:schemeClr val="tx1"/>
          </a:solidFill>
          <a:latin typeface="+mn-lt"/>
          <a:ea typeface="+mn-ea"/>
          <a:cs typeface="+mn-cs"/>
        </a:defRPr>
      </a:lvl2pPr>
      <a:lvl3pPr marL="1276777" algn="l" defTabSz="1276777" rtl="0" eaLnBrk="1" latinLnBrk="0" hangingPunct="1">
        <a:defRPr sz="2513" kern="1200">
          <a:solidFill>
            <a:schemeClr val="tx1"/>
          </a:solidFill>
          <a:latin typeface="+mn-lt"/>
          <a:ea typeface="+mn-ea"/>
          <a:cs typeface="+mn-cs"/>
        </a:defRPr>
      </a:lvl3pPr>
      <a:lvl4pPr marL="1915165" algn="l" defTabSz="1276777" rtl="0" eaLnBrk="1" latinLnBrk="0" hangingPunct="1">
        <a:defRPr sz="2513" kern="1200">
          <a:solidFill>
            <a:schemeClr val="tx1"/>
          </a:solidFill>
          <a:latin typeface="+mn-lt"/>
          <a:ea typeface="+mn-ea"/>
          <a:cs typeface="+mn-cs"/>
        </a:defRPr>
      </a:lvl4pPr>
      <a:lvl5pPr marL="2553553" algn="l" defTabSz="1276777" rtl="0" eaLnBrk="1" latinLnBrk="0" hangingPunct="1">
        <a:defRPr sz="2513" kern="1200">
          <a:solidFill>
            <a:schemeClr val="tx1"/>
          </a:solidFill>
          <a:latin typeface="+mn-lt"/>
          <a:ea typeface="+mn-ea"/>
          <a:cs typeface="+mn-cs"/>
        </a:defRPr>
      </a:lvl5pPr>
      <a:lvl6pPr marL="3191942" algn="l" defTabSz="1276777" rtl="0" eaLnBrk="1" latinLnBrk="0" hangingPunct="1">
        <a:defRPr sz="2513" kern="1200">
          <a:solidFill>
            <a:schemeClr val="tx1"/>
          </a:solidFill>
          <a:latin typeface="+mn-lt"/>
          <a:ea typeface="+mn-ea"/>
          <a:cs typeface="+mn-cs"/>
        </a:defRPr>
      </a:lvl6pPr>
      <a:lvl7pPr marL="3830330" algn="l" defTabSz="1276777" rtl="0" eaLnBrk="1" latinLnBrk="0" hangingPunct="1">
        <a:defRPr sz="2513" kern="1200">
          <a:solidFill>
            <a:schemeClr val="tx1"/>
          </a:solidFill>
          <a:latin typeface="+mn-lt"/>
          <a:ea typeface="+mn-ea"/>
          <a:cs typeface="+mn-cs"/>
        </a:defRPr>
      </a:lvl7pPr>
      <a:lvl8pPr marL="4468719" algn="l" defTabSz="1276777" rtl="0" eaLnBrk="1" latinLnBrk="0" hangingPunct="1">
        <a:defRPr sz="2513" kern="1200">
          <a:solidFill>
            <a:schemeClr val="tx1"/>
          </a:solidFill>
          <a:latin typeface="+mn-lt"/>
          <a:ea typeface="+mn-ea"/>
          <a:cs typeface="+mn-cs"/>
        </a:defRPr>
      </a:lvl8pPr>
      <a:lvl9pPr marL="5107107" algn="l" defTabSz="1276777" rtl="0" eaLnBrk="1" latinLnBrk="0" hangingPunct="1">
        <a:defRPr sz="25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 bwMode="auto">
          <a:xfrm>
            <a:off x="52591" y="-60230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2843893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265387" y="-204912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14607600" y="-183633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16819579" y="-835400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17374891" y="1074946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3547705" y="-1646948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727755" y="469454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1127447" y="4270912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31" y="4039119"/>
            <a:ext cx="15310875" cy="14979574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3786566" y="7227864"/>
            <a:ext cx="9485948" cy="9485948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3360974" y="6802272"/>
            <a:ext cx="10337131" cy="1033713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3203550" y="6644848"/>
            <a:ext cx="10651979" cy="10651979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3291812" y="6733110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8" name="地球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68" y="1469932"/>
            <a:ext cx="7501311" cy="9070170"/>
          </a:xfrm>
          <a:prstGeom prst="rect">
            <a:avLst/>
          </a:prstGeom>
        </p:spPr>
      </p:pic>
      <p:pic>
        <p:nvPicPr>
          <p:cNvPr id="197" name="Designed_by_Apple_in_Californi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1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14830" y="-1460952"/>
            <a:ext cx="851182" cy="85118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27988" y="4942459"/>
            <a:ext cx="14557059" cy="14557059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1805057" y="5519527"/>
            <a:ext cx="13402922" cy="13402922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3006075" y="3502110"/>
            <a:ext cx="12832223" cy="110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zh-CN" altLang="en-US" sz="9774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系统分析与设计项目</a:t>
            </a:r>
            <a:endParaRPr lang="zh-CN" altLang="zh-CN" sz="9774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07" name="Rectangle 4"/>
          <p:cNvSpPr txBox="1">
            <a:spLocks noChangeArrowheads="1"/>
          </p:cNvSpPr>
          <p:nvPr/>
        </p:nvSpPr>
        <p:spPr bwMode="auto">
          <a:xfrm>
            <a:off x="2143936" y="2377520"/>
            <a:ext cx="13039300" cy="7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793" b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关于构建新一代电影购票系统与影视服务网站的项目愿景</a:t>
            </a:r>
            <a:endParaRPr lang="zh-CN" altLang="zh-CN" sz="2793" b="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8" name="Freeform 10"/>
          <p:cNvSpPr>
            <a:spLocks noChangeAspect="1" noEditPoints="1"/>
          </p:cNvSpPr>
          <p:nvPr/>
        </p:nvSpPr>
        <p:spPr bwMode="auto">
          <a:xfrm>
            <a:off x="6381114" y="8389501"/>
            <a:ext cx="520590" cy="522773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27677" tIns="63839" rIns="127677" bIns="63839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9" name="Rectangle 4"/>
          <p:cNvSpPr txBox="1">
            <a:spLocks noChangeArrowheads="1"/>
          </p:cNvSpPr>
          <p:nvPr/>
        </p:nvSpPr>
        <p:spPr bwMode="auto">
          <a:xfrm>
            <a:off x="6834203" y="8423119"/>
            <a:ext cx="5490253" cy="47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793" b="0" dirty="0">
                <a:solidFill>
                  <a:schemeClr val="bg1">
                    <a:lumMod val="85000"/>
                  </a:schemeClr>
                </a:solidFill>
              </a:rPr>
              <a:t>中山大学</a:t>
            </a:r>
            <a:r>
              <a:rPr lang="en-US" altLang="zh-CN" sz="2793" b="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zh-CN" altLang="en-US" sz="2793" b="0" dirty="0">
                <a:solidFill>
                  <a:schemeClr val="bg1">
                    <a:lumMod val="85000"/>
                  </a:schemeClr>
                </a:solidFill>
              </a:rPr>
              <a:t>数据科学与计算机学院</a:t>
            </a:r>
          </a:p>
        </p:txBody>
      </p:sp>
      <p:sp>
        <p:nvSpPr>
          <p:cNvPr id="217" name="Rectangle 3"/>
          <p:cNvSpPr txBox="1">
            <a:spLocks noChangeArrowheads="1"/>
          </p:cNvSpPr>
          <p:nvPr/>
        </p:nvSpPr>
        <p:spPr bwMode="auto">
          <a:xfrm>
            <a:off x="6717688" y="1168298"/>
            <a:ext cx="3938480" cy="96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9774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SYSU</a:t>
            </a:r>
            <a:endParaRPr lang="zh-CN" altLang="zh-CN" sz="9774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</p:txBody>
      </p:sp>
      <p:sp>
        <p:nvSpPr>
          <p:cNvPr id="218" name="椭圆 217"/>
          <p:cNvSpPr/>
          <p:nvPr/>
        </p:nvSpPr>
        <p:spPr bwMode="auto">
          <a:xfrm>
            <a:off x="-433314" y="167821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45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 p14:presetBounceEnd="60000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3.98022E-6 -3.33333E-6 L 3.98022E-6 0.53658 " pathEditMode="relative" rAng="0" ptsTypes="AA" p14:bounceEnd="60000">
                                          <p:cBhvr>
                                            <p:cTn id="13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5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5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5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6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repeatCount="indefinite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86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nodeType="withEffect">
                                      <p:stCondLst>
                                        <p:cond delay="187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59" dur="348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1" dur="24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3" dur="143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56" presetClass="entr" presetSubtype="0" fill="hold" grpId="0" nodeType="withEffect">
                                      <p:stCondLst>
                                        <p:cond delay="18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66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67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8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9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19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4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grpId="0" nodeType="withEffect">
                                      <p:stCondLst>
                                        <p:cond delay="20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4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4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0" presetClass="path" presetSubtype="0" repeatCount="indefinite" accel="50000" decel="50000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animMotion origin="layout" path="M 1.07029 1.08704 L 1.07029 1.08704 C 1.06404 1.08009 1.05675 1.07569 1.05155 1.0662 C 1.0492 1.06227 1.05037 1.05486 1.0492 1.04977 C 1.04803 1.04514 1.04582 1.04143 1.04452 1.03704 C 1.04269 1.03171 1.04152 1.02592 1.03983 1.0206 C 1.0384 1.0162 1.03619 1.0125 1.03515 1.0081 C 1.02747 0.97731 1.03397 0.99074 1.02577 0.9662 C 1.01757 0.94236 1.01731 0.94467 1.00924 0.92477 C 1.00768 0.9206 1.00651 0.91597 1.00456 0.91204 C 0.97749 0.85579 1.00781 0.925 0.99063 0.88287 C 0.98595 0.87176 0.97957 0.8625 0.97657 0.84977 C 0.96811 0.81504 0.97371 0.82801 0.96252 0.80787 C 0.96174 0.80092 0.96122 0.79398 0.96018 0.78704 C 0.95315 0.74583 0.95731 0.78796 0.9508 0.74143 L 0.94612 0.70787 C 0.9469 0.67893 0.94729 0.64954 0.94846 0.6206 C 0.9495 0.59074 0.94937 0.59467 0.95315 0.57477 C 0.95393 0.55949 0.95549 0.54421 0.95549 0.5287 C 0.95549 0.5037 0.95445 0.4787 0.95315 0.4537 C 0.95289 0.44954 0.95171 0.44537 0.9508 0.4412 C 0.94833 0.43125 0.94365 0.41528 0.93909 0.4081 C 0.93479 0.40139 0.93037 0.39444 0.92503 0.3912 C 0.91488 0.38541 0.92035 0.38819 0.90863 0.3831 C 0.89848 0.38426 0.8882 0.38495 0.87818 0.38727 C 0.87492 0.38773 0.87154 0.38842 0.8688 0.3912 C 0.86581 0.39421 0.86373 0.39907 0.86178 0.4037 C 0.8541 0.42106 0.8528 0.4243 0.84993 0.4412 C 0.84915 0.44676 0.8485 0.45254 0.84772 0.45787 C 0.84694 0.46227 0.8459 0.4662 0.84538 0.47037 C 0.84433 0.47731 0.84394 0.48449 0.84303 0.4912 C 0.83757 0.52986 0.8429 0.45903 0.836 0.5456 C 0.83522 0.55486 0.83249 0.58935 0.83132 0.59977 C 0.83067 0.60393 0.83041 0.60879 0.82898 0.61204 C 0.81739 0.63842 0.81752 0.63518 0.80321 0.6456 C 0.77821 0.64398 0.75309 0.64491 0.72823 0.64143 C 0.71964 0.64004 0.71353 0.63287 0.70715 0.62477 C 0.7039 0.6206 0.70116 0.61551 0.69778 0.61204 C 0.6888 0.60301 0.69179 0.61412 0.68372 0.59977 C 0.6806 0.59421 0.67253 0.57523 0.66966 0.56643 C 0.66784 0.56088 0.66667 0.55509 0.66498 0.54977 C 0.66355 0.54537 0.66146 0.54166 0.66029 0.53727 C 0.65912 0.53333 0.65912 0.52847 0.65795 0.52477 C 0.656 0.51852 0.65287 0.51389 0.65092 0.50787 C 0.64897 0.50278 0.64793 0.49676 0.64624 0.4912 C 0.64324 0.48264 0.63934 0.47523 0.63673 0.4662 C 0.63036 0.44352 0.63426 0.45463 0.62515 0.43287 C 0.62437 0.4287 0.62398 0.4243 0.62281 0.42037 C 0.62085 0.41435 0.61799 0.40949 0.61578 0.4037 C 0.60524 0.37778 0.61799 0.4037 0.59704 0.3662 C 0.59469 0.36227 0.59313 0.35486 0.59001 0.3537 C 0.58194 0.35092 0.5766 0.3493 0.56892 0.3456 C 0.56645 0.34421 0.56424 0.34236 0.56189 0.3412 C 0.55265 0.33727 0.54302 0.33541 0.53378 0.3331 C 0.53144 0.33171 0.52909 0.33009 0.52675 0.3287 C 0.51517 0.32291 0.50332 0.31991 0.49161 0.3162 L 0.31121 0.3206 C 0.30639 0.3206 0.30184 0.32338 0.29715 0.32477 C 0.29169 0.32616 0.28622 0.32754 0.28075 0.3287 C 0.26891 0.33935 0.27177 0.33773 0.25732 0.3456 C 0.2542 0.34722 0.25108 0.34838 0.24795 0.34977 C 0.24405 0.35116 0.24001 0.35185 0.23624 0.3537 C 0.21606 0.36458 0.23259 0.35903 0.21268 0.37477 C 0.20982 0.37708 0.20656 0.37731 0.20344 0.3787 C 0.2011 0.38171 0.19875 0.38472 0.19641 0.38727 C 0.19329 0.39028 0.1899 0.39213 0.18704 0.3956 C 0.18366 0.39907 0.18092 0.4044 0.17767 0.4081 C 0.17272 0.41342 0.16556 0.4169 0.16127 0.42477 C 0.1584 0.42963 0.15658 0.43565 0.15424 0.4412 C 0.14773 0.47592 0.15854 0.42153 0.14253 0.4787 C 0.14096 0.48426 0.13914 0.48981 0.13771 0.49537 C 0.1368 0.49954 0.1368 0.5044 0.1355 0.50787 C 0.13354 0.51296 0.13081 0.5162 0.12847 0.52037 C 0.12769 0.52616 0.12704 0.53171 0.12613 0.53727 C 0.12469 0.5456 0.12144 0.56227 0.12144 0.56227 C 0.12873 0.6662 0.11988 0.60023 0.13081 0.6456 C 0.13354 0.65741 0.13211 0.66041 0.13771 0.6706 C 0.14109 0.67639 0.15047 0.68379 0.15424 0.68704 C 0.17142 0.68588 0.1886 0.68518 0.20578 0.68287 C 0.20865 0.68264 0.22322 0.67662 0.22687 0.67477 C 0.23155 0.67222 0.23676 0.67129 0.24092 0.66643 C 0.24327 0.66366 0.24548 0.66041 0.24795 0.65787 C 0.24795 0.65787 0.26943 0.64051 0.27372 0.63287 C 0.27724 0.62662 0.28049 0.61967 0.2831 0.61204 C 0.28518 0.60579 0.28622 0.59815 0.28778 0.59143 C 0.29273 0.5375 0.29143 0.56412 0.28544 0.47037 C 0.28505 0.4662 0.28401 0.46204 0.2831 0.45787 C 0.26526 0.38866 0.28036 0.44768 0.26904 0.41227 C 0.26722 0.40671 0.26605 0.40092 0.26435 0.3956 C 0.25993 0.38194 0.25212 0.36574 0.24561 0.3581 C 0.24327 0.35532 0.24079 0.35254 0.23858 0.34977 C 0.23533 0.3456 0.23259 0.34051 0.22921 0.33727 C 0.227 0.33495 0.22426 0.33495 0.22218 0.3331 C 0.21958 0.33079 0.21763 0.32662 0.21515 0.32477 C 0.20826 0.31967 0.2011 0.3162 0.19407 0.31227 C 0.18938 0.30949 0.18405 0.30879 0.18001 0.30393 C 0.17767 0.30116 0.17559 0.29722 0.17285 0.2956 C 0.16687 0.29166 0.15424 0.28727 0.15424 0.28727 C 0.13368 0.26528 0.15151 0.28148 0.12378 0.2662 C 0.11975 0.26412 0.11597 0.26065 0.11207 0.25787 C 0.10973 0.25648 0.10725 0.25555 0.10504 0.2537 C 0.10179 0.25139 0.09892 0.24768 0.09567 0.24537 C 0.0738 0.23102 0.10101 0.25579 0.07211 0.23287 C 0.06964 0.23102 0.06769 0.22685 0.06521 0.22477 C 0.06144 0.22129 0.05727 0.21944 0.0535 0.21643 C 0.0164 0.18704 0.06716 0.22639 0.0371 0.19977 C 0.03489 0.19768 0.03241 0.19699 0.03007 0.19537 C 0.02773 0.19143 0.02564 0.18657 0.02304 0.1831 C 0.01849 0.17685 0.00898 0.1662 0.00898 0.1662 C 0.00742 0.16227 0.00612 0.15764 0.0043 0.1537 C -0.00013 0.14491 -0.00976 0.12893 -0.00976 0.12893 C -0.01523 0.09907 -0.00729 0.1331 -0.01913 0.10787 C -0.02512 0.09491 -0.02238 0.0919 -0.02616 0.07893 C -0.02655 0.07708 -0.02772 0.07616 -0.0285 0.07477 L -0.0285 0.07477 " pathEditMode="relative" ptsTypes="AAAAAAAAAAAAAAAAAAAAAAAAAAAAAAAAAAAAAAAAAAAAAAAAAAAAAAAAAAAAAAAAAAAAAAAAAAAAAAAAAAAAAAAAAAAAAAAAAAAAAAAAAAAAAAAAAAA">
                                          <p:cBhvr>
                                            <p:cTn id="81" dur="118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repeatCount="indefinite" accel="50000" decel="50000" fill="hold" grpId="0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0.0492 1.0581 L 0.0492 1.05833 C 0.04621 1.0537 0.03046 1.03078 0.02578 1.0206 C 0.02083 1.00972 0.01653 0.99814 0.01172 0.98703 C 0.00794 0.9787 -0.00312 0.95694 -0.00702 0.9456 C -0.01796 0.91458 -0.00533 0.94351 -0.0164 0.90787 C -0.01835 0.90185 -0.02147 0.89722 -0.02342 0.8912 C -0.02538 0.88611 -0.02655 0.88032 -0.02811 0.87476 C -0.02759 0.86643 -0.02785 0.81018 -0.01874 0.79143 C -0.01405 0.78148 -0.00767 0.7787 -0.00234 0.77037 C 0.00092 0.76527 0.00339 0.75856 0.00703 0.75393 C 0.00977 0.75 0.01341 0.74884 0.0164 0.7456 C 0.02278 0.73773 0.02812 0.72662 0.03515 0.7206 C 0.07589 0.68426 0.02044 0.7324 0.05155 0.70787 C 0.05623 0.70416 0.06053 0.69838 0.0656 0.69537 C 0.07003 0.69282 0.07498 0.69282 0.07966 0.6912 C 0.08591 0.68564 0.0919 0.67916 0.0984 0.67476 C 0.10452 0.67013 0.11064 0.66551 0.11715 0.66226 C 0.12014 0.66064 0.12339 0.65949 0.12652 0.6581 C 0.12886 0.65671 0.13107 0.65486 0.13355 0.65393 C 0.13966 0.65069 0.14617 0.64907 0.15229 0.64537 C 0.15463 0.64421 0.15697 0.64305 0.15932 0.6412 C 0.16244 0.63888 0.1653 0.63472 0.16869 0.63287 C 0.17311 0.63055 0.17806 0.63032 0.18275 0.6287 C 0.18665 0.62754 0.19056 0.62638 0.19446 0.62453 C 0.20682 0.61921 0.19719 0.61875 0.21555 0.61643 C 0.23182 0.61412 0.24835 0.61365 0.26474 0.61226 C 0.27542 0.60902 0.29052 0.60578 0.30223 0.59976 C 0.30692 0.59722 0.31147 0.59375 0.31629 0.59143 C 0.31928 0.58958 0.32253 0.58865 0.32566 0.58726 C 0.328 0.58588 0.33021 0.58402 0.33269 0.5831 C 0.35143 0.57546 0.34141 0.58217 0.35846 0.57453 C 0.3608 0.57361 0.36301 0.57176 0.36549 0.57037 C 0.36848 0.56898 0.3716 0.56736 0.37486 0.5662 C 0.38879 0.56134 0.40167 0.56018 0.41469 0.54976 C 0.44775 0.52291 0.41091 0.54884 0.43343 0.52893 C 0.44501 0.51851 0.44879 0.52222 0.4592 0.50393 C 0.46818 0.48773 0.46337 0.49467 0.47326 0.4831 C 0.47872 0.45347 0.4769 0.46851 0.47326 0.41203 C 0.47287 0.40787 0.47196 0.40347 0.47091 0.39976 C 0.46883 0.39236 0.46597 0.38588 0.46389 0.3787 C 0.44462 0.31551 0.46428 0.36875 0.44514 0.32893 C 0.43512 0.3081 0.44644 0.32384 0.43343 0.30393 C 0.43187 0.30162 0.41989 0.28564 0.41703 0.28287 C 0.41325 0.27963 0.40909 0.27777 0.40532 0.27476 C 0.4005 0.27083 0.39594 0.26597 0.39126 0.26226 C 0.38892 0.26041 0.38644 0.25995 0.38423 0.2581 C 0.38163 0.25578 0.37967 0.25185 0.3772 0.24976 C 0.37265 0.2456 0.36523 0.24398 0.3608 0.24143 C 0.33425 0.22569 0.3621 0.23888 0.33972 0.2287 C 0.26852 0.2368 0.32214 0.22662 0.29286 0.23726 C 0.28817 0.23888 0.28336 0.23935 0.2788 0.24143 C 0.27399 0.24351 0.26474 0.24976 0.26474 0.25 L 0.12417 0.2456 C 0.12092 0.24537 0.11793 0.24259 0.1148 0.24143 C 0.1109 0.23981 0.10686 0.23865 0.10309 0.23726 C 0.09984 0.23588 0.09684 0.23426 0.09372 0.2331 C 0.08981 0.23148 0.08578 0.23055 0.082 0.2287 C 0.07953 0.22777 0.07732 0.22569 0.07498 0.22453 C 0.07029 0.22291 0.0656 0.22199 0.06092 0.2206 C 0.02421 0.19444 0.07003 0.22592 0.03983 0.20787 C 0.01328 0.19236 0.04113 0.20555 0.01875 0.19537 C 0.00183 0.17546 0.00859 0.18588 -0.00234 0.16643 C -0.00754 0.12037 -0.00455 0.13819 -0.00937 0.11203 C -0.00859 0.09282 -0.00872 0.07338 -0.00702 0.05416 C -0.00637 0.0456 -0.00234 0.02893 -0.00234 0.02916 L -4.58675E-6 -0.00024 L -4.58675E-6 4.07407E-6 " pathEditMode="relative" rAng="0" ptsTypes="AAAAAAAAAAAAAAAAAAAAAAAAAAAAAAAAAAAAAAAAAAAAAAAAAAAAAAAAAAAAAAAAAAAA">
                                          <p:cBhvr>
                                            <p:cTn id="83" dur="118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06" y="-5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0" presetClass="path" presetSubtype="0" repeatCount="indefinite" accel="50000" decel="5000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0.55604 0.87176 L 0.55604 0.87199 C 0.56749 0.86458 0.57868 0.85555 0.5904 0.84953 C 0.59443 0.84722 0.62827 0.83889 0.63101 0.83865 C 0.63934 0.83333 0.65274 0.82453 0.66225 0.82199 C 0.7186 0.80486 0.71431 0.80995 0.78407 0.80509 C 0.78928 0.80347 0.79449 0.80185 0.79969 0.79953 C 0.80594 0.79629 0.81843 0.78842 0.81843 0.78889 C 0.82156 0.78102 0.82429 0.77338 0.82781 0.7662 C 0.83158 0.7581 0.83679 0.75254 0.8403 0.74421 C 0.84199 0.73958 0.84616 0.7074 0.84655 0.70509 C 0.8459 0.69143 0.84694 0.64004 0.8403 0.6162 C 0.83366 0.59305 0.83535 0.6044 0.82468 0.58842 C 0.82117 0.58333 0.81895 0.57569 0.81531 0.57176 C 0.81049 0.56643 0.80464 0.56527 0.79969 0.56088 C 0.79631 0.55787 0.79331 0.55324 0.79032 0.54977 C 0.78602 0.54398 0.78238 0.53703 0.77783 0.5331 C 0.77392 0.5294 0.76949 0.52916 0.76533 0.52731 C 0.76221 0.52384 0.75947 0.51852 0.75596 0.51643 C 0.74255 0.5074 0.72889 0.50532 0.71535 0.49977 C 0.70689 0.49606 0.69036 0.48865 0.69036 0.48865 C 0.68724 0.48472 0.68424 0.48032 0.68099 0.47731 C 0.65509 0.4544 0.68906 0.49259 0.66225 0.46088 C 0.65808 0.44953 0.6491 0.44051 0.64962 0.42731 C 0.65183 0.38287 0.65326 0.33842 0.656 0.29398 C 0.65639 0.28657 0.65717 0.27847 0.65912 0.27176 C 0.66238 0.25972 0.66459 0.24352 0.67162 0.23842 C 0.72589 0.19977 0.68463 0.22615 0.71535 0.21065 C 0.73357 0.20115 0.71522 0.2081 0.73722 0.19953 C 0.74815 0.19514 0.76051 0.19143 0.77158 0.18842 C 0.77874 0.18634 0.78616 0.18472 0.79344 0.1831 C 0.7954 0.17546 0.79917 0.16875 0.79969 0.16065 C 0.8006 0.14375 0.79722 0.12291 0.79032 0.11088 C 0.78759 0.10578 0.7842 0.10277 0.78095 0.09953 C 0.77678 0.09537 0.77262 0.09166 0.76845 0.08842 C 0.76273 0.08402 0.75205 0.07963 0.74659 0.07754 C 0.74138 0.07523 0.73604 0.07384 0.73097 0.07199 C 0.72667 0.07014 0.72264 0.06805 0.71847 0.06643 C 0.68932 0.06805 0.6599 0.06481 0.63101 0.07199 C 0.62203 0.07407 0.60589 0.09398 0.59665 0.10509 C 0.59456 0.11088 0.59196 0.11574 0.5904 0.12199 C 0.58194 0.15162 0.58871 0.19444 0.5904 0.22199 C 0.59079 0.22916 0.59196 0.23703 0.59352 0.24421 C 0.59508 0.25185 0.59769 0.25879 0.59977 0.26643 C 0.60081 0.27731 0.60159 0.28865 0.60289 0.29953 C 0.60367 0.30694 0.60602 0.31412 0.60602 0.32176 C 0.60602 0.35347 0.60446 0.38495 0.60289 0.4162 C 0.60263 0.41967 0.59821 0.45023 0.59665 0.45509 C 0.59235 0.46805 0.58428 0.48379 0.5779 0.49398 C 0.57179 0.50347 0.5658 0.51365 0.55916 0.52176 C 0.55526 0.52662 0.5507 0.52893 0.54667 0.5331 C 0.54133 0.53819 0.53638 0.54467 0.53105 0.54977 C 0.52076 0.55926 0.51022 0.56828 0.49981 0.57754 C 0.49356 0.58287 0.48796 0.59236 0.48094 0.59421 C 0.4687 0.59722 0.45569 0.59953 0.44358 0.60509 C 0.44033 0.60671 0.43733 0.60879 0.43408 0.61088 C 0.4225 0.60972 0.37395 0.6081 0.35299 0.59953 C 0.34648 0.59676 0.34037 0.59236 0.33425 0.58842 C 0.32058 0.57963 0.30705 0.57014 0.29364 0.56088 C 0.26032 0.5375 0.29598 0.56458 0.2624 0.52731 C 0.25954 0.52407 0.25589 0.52477 0.25303 0.52176 C 0.24639 0.51527 0.24053 0.50717 0.23429 0.49977 L 0.22492 0.48865 C 0.22283 0.4831 0.22049 0.47754 0.21867 0.47199 C 0.20279 0.42222 0.22127 0.47338 0.20617 0.43287 C 0.20513 0.42546 0.20305 0.41805 0.20305 0.41088 C 0.20305 0.38819 0.20461 0.36597 0.20617 0.34398 C 0.20761 0.32245 0.21151 0.31504 0.21554 0.29398 C 0.21685 0.28657 0.21763 0.2794 0.21867 0.27176 C 0.21672 0.23842 0.21945 0.21944 0.20917 0.19421 C 0.20669 0.18773 0.20318 0.1824 0.19993 0.17731 C 0.18977 0.1618 0.18053 0.14884 0.16869 0.13842 C 0.16569 0.13565 0.16231 0.13518 0.15932 0.1331 C 0.15502 0.1294 0.15112 0.12477 0.14682 0.12199 C 0.14279 0.11898 0.13836 0.11828 0.13433 0.1162 C 0.1217 0.10949 0.11519 0.1037 0.10309 0.09953 C 0.07953 0.0919 0.063 0.09166 0.03749 0.08842 C 0.03437 0.08657 0.03098 0.08541 0.02812 0.08287 C 0.0151 0.07129 0.01562 0.06342 0.00625 0.03865 C 0.00417 0.0331 -3.86047E-6 0.0287 -3.86047E-6 0.02199 L -3.86047E-6 -0.00023 L -3.86047E-6 2.96296E-6 " pathEditMode="relative" rAng="0" ptsTypes="AAAAAAAAAAAAAAAAAAAAAAAAAAAAAAAAAAAAAAAAAAAAAAAAAAAAAAAAAAAAAAAAAAAAAAAAAAAAAAAAAA">
                                          <p:cBhvr>
                                            <p:cTn id="85" dur="121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0" presetClass="path" presetSubtype="0" repeatCount="indefinite" accel="50000" decel="50000" fill="hold" grpId="0" nodeType="withEffect">
                                      <p:stCondLst>
                                        <p:cond delay="21400"/>
                                      </p:stCondLst>
                                      <p:childTnLst>
                                        <p:animMotion origin="layout" path="M -0.57322 1.23102 L -0.57322 1.23102 C -0.58259 1.22547 -0.59222 1.2213 -0.60133 1.21436 C -0.60471 1.21181 -0.60732 1.20625 -0.6107 1.20348 C -0.61357 1.2007 -0.61695 1.19977 -0.62007 1.19792 C -0.62528 1.19422 -0.63036 1.18982 -0.63569 1.18658 C -0.63973 1.18426 -0.64415 1.1838 -0.64819 1.18125 C -0.66081 1.17315 -0.6789 1.16065 -0.69192 1.14792 C -0.69713 1.1426 -0.7022 1.13635 -0.70754 1.13102 C -0.71366 1.12524 -0.72029 1.12084 -0.72628 1.11436 C -0.7678 1.07014 -0.69765 1.13542 -0.75752 1.06436 L -0.76689 1.05348 C -0.76897 1.04769 -0.77158 1.04283 -0.77314 1.03681 C -0.78056 1.00579 -0.77548 0.94375 -0.77314 0.92547 C -0.77145 0.9125 -0.76728 0.89815 -0.76064 0.89213 C -0.73865 0.87269 -0.75713 0.88774 -0.73878 0.87547 C -0.73344 0.872 -0.72836 0.8676 -0.72316 0.86459 C -0.71899 0.86204 -0.7147 0.86158 -0.71066 0.8588 C -0.70624 0.85602 -0.70246 0.85093 -0.69817 0.84792 C -0.69205 0.84352 -0.67942 0.83658 -0.67942 0.83658 L -0.52948 0.84213 C -0.52519 0.8426 -0.52128 0.84792 -0.51699 0.84792 C -0.49187 0.84792 -0.46701 0.84399 -0.44202 0.84213 C -0.43785 0.83866 -0.4333 0.83588 -0.42952 0.83125 C -0.4182 0.8169 -0.42197 0.81505 -0.4139 0.79769 C -0.41104 0.79167 -0.40766 0.78658 -0.40453 0.78102 C -0.40349 0.77547 -0.40232 0.77014 -0.40141 0.76436 C -0.39907 0.75047 -0.39828 0.73889 -0.39516 0.72547 C -0.39334 0.71806 -0.39048 0.71112 -0.38891 0.70325 C -0.38553 0.68727 -0.38462 0.66343 -0.38267 0.64792 C -0.38188 0.64213 -0.38058 0.63681 -0.37954 0.63102 C -0.38058 0.60718 -0.38097 0.58287 -0.38267 0.5588 C -0.38345 0.54769 -0.38787 0.5338 -0.39204 0.5257 C -0.41091 0.48774 -0.40596 0.49815 -0.4264 0.47547 C -0.42952 0.472 -0.43226 0.46713 -0.43577 0.46436 C -0.43967 0.46158 -0.4441 0.46135 -0.44827 0.4588 C -0.4536 0.45579 -0.45855 0.45093 -0.46388 0.44769 C -0.47651 0.44028 -0.47833 0.44329 -0.492 0.43658 C -0.49825 0.43357 -0.51074 0.42547 -0.51074 0.42547 C -0.53157 0.42755 -0.55239 0.42686 -0.57322 0.43125 C -0.57972 0.43241 -0.58558 0.43936 -0.59196 0.44237 L -0.60445 0.44769 C -0.60758 0.45325 -0.61044 0.4595 -0.61383 0.46436 C -0.61669 0.46875 -0.62085 0.47037 -0.6232 0.47547 C -0.62515 0.4801 -0.62502 0.48681 -0.62632 0.49213 C -0.6379 0.54028 -0.62827 0.49213 -0.63569 0.53102 C -0.63465 0.54213 -0.63439 0.55371 -0.63257 0.56459 C -0.63075 0.57524 -0.6215 0.60209 -0.61695 0.60903 C -0.61435 0.61274 -0.61057 0.61227 -0.60758 0.61436 C -0.5753 0.63889 -0.6189 0.61135 -0.57634 0.63681 L -0.56697 0.64213 C -0.56384 0.64399 -0.56085 0.64723 -0.5576 0.64792 L -0.52948 0.65325 C -0.48054 0.65162 -0.43147 0.65278 -0.38267 0.64792 C -0.37707 0.64723 -0.37199 0.64121 -0.36705 0.63681 C -0.36366 0.6338 -0.36054 0.62987 -0.35768 0.6257 C -0.35169 0.6169 -0.34557 0.60463 -0.34206 0.59237 C -0.34049 0.58704 -0.34049 0.58056 -0.33893 0.57547 C -0.33321 0.55787 -0.32058 0.53912 -0.31707 0.51991 C -0.31602 0.51436 -0.3155 0.50857 -0.31394 0.50325 C -0.30665 0.48033 -0.30392 0.46945 -0.29208 0.4588 C -0.28336 0.45116 -0.26891 0.44977 -0.26084 0.44769 C -0.24066 0.43588 -0.26175 0.44723 -0.22648 0.43658 C -0.22218 0.43542 -0.21815 0.43287 -0.21398 0.43125 C -0.20878 0.42917 -0.20344 0.42778 -0.19836 0.42547 C -0.1899 0.42223 -0.18183 0.41621 -0.17337 0.41459 C -0.164 0.41274 -0.1545 0.41135 -0.14526 0.4088 C -0.13992 0.40764 -0.13472 0.40579 -0.12964 0.40348 C -0.11597 0.39676 -0.1092 0.38843 -0.09528 0.38658 C -0.07237 0.38357 -0.04946 0.38311 -0.02655 0.38102 C -0.02486 0.38056 -0.0013 0.37269 0.00156 0.37014 C 0.00833 0.36412 0.0203 0.34792 0.0203 0.34792 C 0.02134 0.34051 0.02199 0.33264 0.02343 0.32547 C 0.02681 0.3095 0.03071 0.30047 0.03592 0.28681 C 0.03696 0.27963 0.03996 0.25579 0.04217 0.24769 C 0.04386 0.2419 0.04672 0.23704 0.04842 0.23102 C 0.04998 0.22593 0.04998 0.21968 0.05154 0.21436 C 0.05518 0.20278 0.06169 0.19375 0.06403 0.18125 C 0.06508 0.1757 0.06573 0.16991 0.06716 0.16459 C 0.07523 0.13635 0.07341 0.16065 0.07341 0.13125 L 0.07341 0.13125 " pathEditMode="relative" ptsTypes="AAAAAAAAAAAAAAAAAAAAAAAAAAAAAAAAAAAAAAAAAAAAAAAAAAAAAAAAAAAAAAAAAAAAAAAAAAAAAAAAA">
                                          <p:cBhvr>
                                            <p:cTn id="87" dur="14600" spd="-100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0" presetClass="path" presetSubtype="0" repeatCount="indefinite" accel="50000" decel="50000" fill="hold" grpId="0" nodeType="withEffect">
                                      <p:stCondLst>
                                        <p:cond delay="23600"/>
                                      </p:stCondLst>
                                      <p:childTnLst>
                                        <p:animMotion origin="layout" path="M -0.27177 1.03865 L -0.27177 1.03889 C -0.26344 1.03125 -0.25537 1.02314 -0.24678 1.01643 C -0.24379 1.01389 -0.24053 1.01296 -0.23741 1.01064 C -0.23325 1.0074 -0.22934 1.00231 -0.22492 0.99976 C -0.21997 0.99676 -0.2145 0.99606 -0.2093 0.99421 C -0.19094 0.97777 -0.20123 0.98564 -0.17806 0.97199 C -0.17493 0.97014 -0.17155 0.96967 -0.16869 0.96643 C -0.16556 0.96273 -0.1627 0.9581 -0.15932 0.95532 C -0.13888 0.93703 -0.15932 0.97314 -0.12495 0.92731 C -0.10803 0.90486 -0.11741 0.91412 -0.09684 0.89953 C -0.09372 0.89421 -0.09137 0.8868 -0.08747 0.8831 C -0.08174 0.87731 -0.06873 0.87176 -0.06873 0.87199 C -0.06664 0.86643 -0.0656 0.85879 -0.06248 0.85532 C -0.05896 0.85092 -0.05402 0.85231 -0.04998 0.84953 C -0.041 0.84351 -0.03593 0.83657 -0.02812 0.82754 C -0.0207 0.7875 -0.02981 0.83726 -0.02187 0.78842 C -0.02109 0.78287 -0.01979 0.77754 -0.01875 0.77199 C -0.01979 0.75347 -0.02031 0.73472 -0.02187 0.71643 C -0.02239 0.71041 -0.02304 0.70416 -0.02499 0.69953 C -0.03046 0.68726 -0.03528 0.67014 -0.04374 0.66643 L -0.05623 0.66088 C -0.08487 0.62893 -0.07172 0.63726 -0.09372 0.62754 C -0.09892 0.62199 -0.104 0.61551 -0.10934 0.61088 C -0.11715 0.60393 -0.13029 0.60185 -0.13745 0.59976 C -0.20045 0.55486 -0.1394 0.59421 -0.30301 0.59421 C -0.34271 0.59421 -0.38215 0.59051 -0.42171 0.58842 C -0.42796 0.5868 -0.43434 0.58541 -0.44046 0.5831 C -0.44371 0.58171 -0.4467 0.5787 -0.44983 0.57754 C -0.45608 0.575 -0.46245 0.5743 -0.46857 0.57199 C -0.47182 0.5706 -0.47482 0.56759 -0.47794 0.56643 C -0.49499 0.55949 -0.511 0.55972 -0.52792 0.54976 C -0.54146 0.54166 -0.53417 0.5456 -0.54979 0.53865 C -0.55291 0.53495 -0.55591 0.53032 -0.55916 0.52731 C -0.56372 0.52338 -0.57712 0.51805 -0.58103 0.51643 C -0.58415 0.51088 -0.58779 0.50578 -0.5904 0.49976 C -0.59508 0.48912 -0.60289 0.4662 -0.60289 0.46643 C -0.60211 0.45046 -0.60237 0.41412 -0.59665 0.39398 C -0.59378 0.38379 -0.58623 0.36689 -0.58103 0.36088 C -0.57829 0.3574 -0.57465 0.35787 -0.57166 0.35532 C -0.5684 0.35231 -0.5658 0.34676 -0.56228 0.34421 C -0.55838 0.3412 -0.55382 0.3412 -0.54979 0.33842 C -0.54549 0.33564 -0.54185 0.32986 -0.53729 0.32754 C -0.53131 0.3243 -0.5248 0.32384 -0.51855 0.32176 C -0.49265 0.31342 -0.51308 0.31967 -0.49044 0.31088 C -0.48536 0.30879 -0.48002 0.30717 -0.47482 0.30532 L -0.22492 0.31088 C -0.21763 0.31111 -0.21047 0.31643 -0.20305 0.31643 C -0.1489 0.31643 -0.09476 0.3125 -0.04061 0.31088 C -0.03645 0.30902 -0.03241 0.30694 -0.02812 0.30532 C -0.01966 0.30185 -0.0112 0.30046 -0.00313 0.29398 C 0.03527 0.26296 0.00924 0.27939 0.03123 0.2662 C 0.03332 0.26088 0.03553 0.25555 0.03748 0.24976 C 0.03969 0.24236 0.04126 0.23449 0.04373 0.22754 C 0.04646 0.21967 0.04998 0.21273 0.0531 0.20509 C 0.05089 0.16713 0.05675 0.15208 0.04061 0.13287 C 0.03774 0.12963 0.03436 0.12939 0.03123 0.12754 C 0.02837 0.12361 0.01392 0.1037 0.00937 0.09976 C 0.00637 0.09722 0.00052 0.09976 3.31251E-6 0.09421 C -0.003 0.06296 3.31251E-6 0.03125 3.31251E-6 -0.00024 L 3.31251E-6 3.7037E-6 " pathEditMode="relative" rAng="0" ptsTypes="AAAAAAAAAAAAAAAAAAAAAAAAAAAAAAAAAAAAAAAAAAAAAAAAAAAAAAAAAAAAA">
                                          <p:cBhvr>
                                            <p:cTn id="89" dur="138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2" y="-5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0" presetClass="path" presetSubtype="0" repeatCount="indefinite" accel="50000" decel="50000" fill="hold" grpId="0" nodeType="withEffect">
                                      <p:stCondLst>
                                        <p:cond delay="21300"/>
                                      </p:stCondLst>
                                      <p:childTnLst>
                                        <p:animMotion origin="layout" path="M -0.57321 1.23102 L -0.57321 1.23125 C -0.58258 1.22546 -0.59222 1.2213 -0.60133 1.21435 C -0.60471 1.21181 -0.60731 1.20625 -0.6107 1.20347 C -0.61356 1.20069 -0.61695 1.19977 -0.62007 1.19792 C -0.62541 1.19421 -0.63035 1.18981 -0.63569 1.18657 C -0.63985 1.18426 -0.64415 1.1838 -0.64818 1.18125 C -0.66081 1.17315 -0.6789 1.16065 -0.69192 1.14792 C -0.69712 1.14259 -0.7022 1.13634 -0.70754 1.13102 C -0.71365 1.12523 -0.72029 1.12083 -0.72628 1.11435 C -0.7678 1.06875 -0.69764 1.13542 -0.75752 1.06435 L -0.76689 1.05347 C -0.76897 1.04699 -0.77157 1.04282 -0.77314 1.03681 C -0.78055 1.0044 -0.77548 0.94375 -0.77314 0.92546 C -0.77144 0.9125 -0.76728 0.89699 -0.76064 0.89213 C -0.73864 0.8713 -0.75713 0.88773 -0.73877 0.87546 C -0.73344 0.8713 -0.72836 0.8669 -0.72315 0.86458 C -0.71899 0.86204 -0.71469 0.86157 -0.71066 0.85833 C -0.70623 0.85602 -0.70246 0.84977 -0.69816 0.84792 C -0.69205 0.84352 -0.67942 0.83657 -0.67942 0.83681 L -0.52948 0.8412 C -0.52519 0.8412 -0.52128 0.84792 -0.51699 0.84792 C -0.49199 0.84792 -0.467 0.84398 -0.44214 0.8412 C -0.43785 0.83866 -0.43329 0.83588 -0.42952 0.83125 C -0.4182 0.8169 -0.4221 0.81505 -0.4139 0.79768 C -0.41117 0.79167 -0.40765 0.78542 -0.40453 0.78102 C -0.40362 0.77546 -0.40232 0.77014 -0.40154 0.76389 C -0.39906 0.75046 -0.39841 0.73819 -0.39529 0.72523 C -0.39334 0.71667 -0.3906 0.71111 -0.38904 0.70324 C -0.38553 0.68681 -0.38475 0.66343 -0.38279 0.64792 C -0.38188 0.64213 -0.38058 0.63681 -0.37954 0.63102 C -0.38058 0.60718 -0.3811 0.58264 -0.38279 0.5588 C -0.38344 0.54768 -0.388 0.53333 -0.39216 0.52569 C -0.41104 0.48773 -0.40596 0.49815 -0.4264 0.47546 C -0.42952 0.47199 -0.43225 0.4669 -0.43577 0.46435 C -0.43967 0.46157 -0.44423 0.46134 -0.44839 0.45833 C -0.45373 0.45579 -0.45854 0.45093 -0.46388 0.44745 C -0.47651 0.44028 -0.47833 0.44329 -0.49199 0.43657 C -0.49837 0.43356 -0.51074 0.42546 -0.51074 0.42569 C -0.53156 0.42755 -0.55239 0.42685 -0.57321 0.43125 C -0.57972 0.43241 -0.58558 0.43889 -0.59196 0.44236 L -0.60445 0.44745 C -0.60757 0.45324 -0.61044 0.45949 -0.61382 0.46435 C -0.61669 0.46875 -0.62085 0.47037 -0.62332 0.47546 C -0.62515 0.47963 -0.62515 0.48611 -0.62645 0.49213 C -0.63803 0.53981 -0.62827 0.49213 -0.63569 0.53102 C -0.63465 0.5419 -0.63439 0.5537 -0.63257 0.56458 C -0.63074 0.57523 -0.6215 0.60208 -0.61695 0.60903 C -0.61434 0.61273 -0.6107 0.61227 -0.60757 0.61435 C -0.5753 0.63889 -0.6189 0.61134 -0.57634 0.63681 L -0.56697 0.64213 C -0.56384 0.64398 -0.56085 0.64722 -0.55759 0.64792 L -0.52948 0.65324 C -0.48054 0.65162 -0.4316 0.65278 -0.38279 0.64792 C -0.37707 0.64722 -0.37212 0.6412 -0.36704 0.63681 C -0.36379 0.6338 -0.36067 0.62986 -0.35767 0.62569 C -0.35169 0.6169 -0.34557 0.60417 -0.34205 0.59236 C -0.34049 0.58704 -0.34049 0.58056 -0.33893 0.57546 C -0.3332 0.55787 -0.32058 0.53912 -0.31706 0.51991 C -0.31602 0.51412 -0.3155 0.50856 -0.31394 0.50324 C -0.30665 0.47963 -0.30392 0.46898 -0.29207 0.45833 C -0.28335 0.45116 -0.26891 0.44977 -0.26084 0.44745 C -0.24066 0.43588 -0.26175 0.44722 -0.22647 0.43657 C -0.22218 0.43542 -0.21814 0.43264 -0.21411 0.43125 C -0.2089 0.42917 -0.20344 0.42778 -0.19849 0.42546 C -0.1899 0.42176 -0.18183 0.4162 -0.17337 0.41458 C -0.164 0.41273 -0.1545 0.41111 -0.14526 0.4088 C -0.14005 0.40764 -0.13484 0.40579 -0.12964 0.40347 C -0.1161 0.39676 -0.1092 0.38843 -0.09541 0.38657 C -0.0725 0.38356 -0.04946 0.3831 -0.02655 0.38102 C -0.02486 0.38056 -0.0013 0.37268 0.00143 0.37014 C 0.00833 0.36412 0.02017 0.34792 0.02017 0.34815 C 0.02122 0.34051 0.02187 0.33218 0.0233 0.32546 C 0.02668 0.30949 0.03059 0.3 0.03579 0.28681 C 0.0367 0.27963 0.03983 0.25579 0.04191 0.24768 C 0.04373 0.2419 0.04673 0.23704 0.04842 0.23102 C 0.04985 0.22569 0.04985 0.21968 0.05154 0.21435 C 0.05506 0.20278 0.06169 0.19375 0.06404 0.18125 C 0.06508 0.17546 0.06573 0.16991 0.06716 0.16458 C 0.07497 0.13634 0.07341 0.16065 0.07341 0.13125 L 0.07341 0.13148 " pathEditMode="relative" rAng="0" ptsTypes="AAAAAAAAAAAAAAAAAAAAAAAAAAAAAAAAAAAAAAAAAAAAAAAAAAAAAAAAAAAAAAAAAAAAAAAAAAAAAAAAA">
                                          <p:cBhvr>
                                            <p:cTn id="91" dur="14600" spd="-100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140" y="-549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0" presetClass="path" presetSubtype="0" repeatCount="indefinite" accel="50000" decel="50000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Motion origin="layout" path="M 0.55603 0.87176 L 0.55603 0.87199 C 0.56749 0.86458 0.57868 0.85556 0.5904 0.84954 C 0.59443 0.84722 0.62827 0.83889 0.63101 0.83866 C 0.63934 0.83333 0.65274 0.82431 0.66224 0.82199 C 0.7186 0.80486 0.71431 0.80995 0.78407 0.80486 C 0.78928 0.80347 0.79448 0.80185 0.79969 0.79931 C 0.80594 0.7963 0.81843 0.78819 0.81843 0.78889 C 0.82156 0.78102 0.82429 0.77338 0.8278 0.7662 C 0.83158 0.7581 0.83678 0.75255 0.8403 0.74421 C 0.84199 0.73958 0.84616 0.70741 0.84655 0.70509 C 0.8459 0.6912 0.84694 0.64005 0.8403 0.6162 C 0.83366 0.59306 0.83535 0.6044 0.82468 0.58843 C 0.82117 0.5831 0.81895 0.57569 0.81531 0.57176 C 0.81049 0.56644 0.80464 0.56528 0.79969 0.56088 C 0.79631 0.55787 0.79331 0.55324 0.79032 0.54977 C 0.78602 0.54398 0.78238 0.53704 0.77782 0.5331 C 0.77392 0.5294 0.76949 0.52917 0.76533 0.52732 C 0.7622 0.52384 0.75947 0.51852 0.75596 0.51644 C 0.74255 0.50741 0.72888 0.50532 0.71535 0.49977 C 0.70689 0.49607 0.69036 0.48866 0.69036 0.48889 C 0.68723 0.48472 0.68424 0.48032 0.68099 0.47732 C 0.65508 0.4544 0.68906 0.49259 0.66224 0.46088 C 0.65808 0.44954 0.6491 0.44051 0.64962 0.42732 C 0.65183 0.38287 0.65326 0.33843 0.656 0.29398 C 0.65639 0.28657 0.65717 0.27847 0.65912 0.27176 C 0.66237 0.25972 0.66459 0.24352 0.67161 0.23843 C 0.72589 0.19977 0.68463 0.22616 0.71535 0.21065 C 0.73357 0.20116 0.71522 0.2081 0.73721 0.19954 C 0.74815 0.19514 0.76051 0.19144 0.77158 0.18843 C 0.77873 0.18634 0.78615 0.18472 0.79344 0.1831 C 0.79539 0.17315 0.79917 0.16806 0.79969 0.16065 C 0.8006 0.14375 0.79722 0.12292 0.79032 0.11088 C 0.78758 0.10579 0.7842 0.10278 0.78095 0.09954 C 0.77678 0.09537 0.77262 0.09167 0.76845 0.08843 C 0.76272 0.08403 0.75205 0.07963 0.74659 0.07755 C 0.74138 0.07523 0.73604 0.07384 0.73097 0.07199 C 0.72667 0.07014 0.72264 0.06806 0.71847 0.06644 C 0.68932 0.06806 0.6599 0.06482 0.63101 0.07199 C 0.62202 0.07407 0.60588 0.09398 0.59664 0.10509 C 0.59456 0.11088 0.59196 0.11574 0.5904 0.12199 C 0.58194 0.15162 0.5887 0.19444 0.5904 0.22199 C 0.59079 0.22894 0.59196 0.23704 0.59352 0.24421 C 0.59508 0.25185 0.59768 0.2588 0.59977 0.26644 C 0.60081 0.27732 0.60159 0.28866 0.60289 0.29954 C 0.60367 0.30694 0.60601 0.31412 0.60601 0.32176 C 0.60601 0.35324 0.60445 0.38495 0.60289 0.4162 C 0.60263 0.41968 0.59821 0.44977 0.59664 0.45509 C 0.59235 0.46806 0.58428 0.4838 0.5779 0.49398 C 0.57178 0.50347 0.5658 0.51366 0.55916 0.52176 C 0.55525 0.52662 0.5507 0.52894 0.54666 0.5331 C 0.54133 0.53819 0.53638 0.54468 0.53104 0.54977 C 0.52076 0.55926 0.51022 0.56829 0.49981 0.57755 C 0.49356 0.58287 0.48796 0.59236 0.48093 0.59421 C 0.4687 0.59722 0.45568 0.59954 0.44358 0.60509 C 0.44032 0.60671 0.43733 0.6088 0.43408 0.61088 C 0.42249 0.60972 0.37394 0.6081 0.35299 0.59954 C 0.34648 0.59676 0.34036 0.59236 0.33425 0.58843 C 0.32058 0.5794 0.30704 0.57014 0.29364 0.56088 C 0.26032 0.5375 0.29598 0.56458 0.2624 0.52732 C 0.25954 0.52407 0.25589 0.52477 0.25303 0.52176 C 0.24639 0.51528 0.24053 0.50718 0.23429 0.49977 L 0.22491 0.48866 C 0.22283 0.4831 0.22049 0.47755 0.21867 0.47199 C 0.20279 0.42222 0.22127 0.47292 0.20617 0.43287 C 0.20513 0.42546 0.20305 0.41806 0.20305 0.41088 C 0.20305 0.38819 0.20461 0.36597 0.20617 0.34398 C 0.2076 0.32245 0.21151 0.31505 0.21554 0.29398 C 0.21684 0.28657 0.21762 0.2794 0.21867 0.27176 C 0.21671 0.23843 0.21945 0.21921 0.20916 0.19421 C 0.20669 0.18773 0.20318 0.18241 0.19992 0.17477 C 0.18977 0.16181 0.18053 0.14884 0.16869 0.13843 C 0.16569 0.13565 0.16231 0.13519 0.15931 0.1331 C 0.15502 0.1294 0.15111 0.12477 0.14682 0.12199 C 0.14278 0.11898 0.13836 0.11829 0.13432 0.1162 C 0.1217 0.10949 0.11519 0.1037 0.10309 0.09954 C 0.07953 0.0919 0.063 0.09167 0.03749 0.08843 C 0.03436 0.08657 0.03098 0.08542 0.02812 0.08287 C 0.0151 0.0713 0.01562 0.06343 0.00625 0.03866 C 0.00417 0.0331 -1.66992E-6 0.0287 -1.66992E-6 0.02199 L -1.66992E-6 -0.00023 L -1.66992E-6 -3.7037E-7 " pathEditMode="relative" rAng="0" ptsTypes="AAAAAAAAAAAAAAAAAAAAAAAAAAAAAAAAAAAAAAAAAAAAAAAAAAAAAAAAAAAAAAAAAAAAAAAAAAAAAAAAAA">
                                          <p:cBhvr>
                                            <p:cTn id="93" dur="126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0" presetClass="path" presetSubtype="0" repeatCount="indefinite" accel="50000" decel="50000" fill="hold" grpId="0" nodeType="withEffect">
                                      <p:stCondLst>
                                        <p:cond delay="18900"/>
                                      </p:stCondLst>
                                      <p:childTnLst>
                                        <p:animMotion origin="layout" path="M 0.52232 0.275 L 0.52232 0.27523 C 0.45933 0.2412 0.52753 0.27569 0.48484 0.2581 C 0.48432 0.25787 0.46336 0.24676 0.4592 0.2456 C 0.45217 0.24375 0.44501 0.24282 0.43811 0.24143 C 0.42015 0.22569 0.43382 0.23588 0.40284 0.22477 C 0.39972 0.22384 0.39672 0.22199 0.3936 0.2206 C 0.37095 0.2118 0.39321 0.22153 0.3677 0.21227 C 0.3401 0.20255 0.38371 0.21458 0.34206 0.20393 C 0.31511 0.18819 0.34128 0.20255 0.30444 0.18727 C 0.3021 0.18634 0.29989 0.18426 0.29754 0.1831 C 0.29286 0.18148 0.28804 0.18032 0.28349 0.17893 C 0.28023 0.17616 0.27685 0.17454 0.27411 0.1706 C 0.27047 0.16597 0.26735 0.16042 0.26461 0.15393 C 0.2611 0.14583 0.25941 0.13449 0.25771 0.12477 C 0.25993 0.10532 0.26149 0.08565 0.26461 0.06643 C 0.26552 0.0618 0.26696 0.05671 0.2693 0.05393 C 0.27359 0.0493 0.28349 0.0456 0.28349 0.04583 C 0.29676 0.04838 0.3103 0.04768 0.32318 0.05393 C 0.32813 0.05625 0.33125 0.06481 0.33503 0.0706 C 0.33958 0.07778 0.34388 0.08588 0.34661 0.0956 C 0.34778 0.09954 0.3483 0.10393 0.34895 0.1081 C 0.3483 0.11505 0.34856 0.12292 0.34661 0.12893 C 0.33945 0.15208 0.33229 0.14676 0.31863 0.14977 C 0.27867 0.17361 0.32839 0.14537 0.21073 0.1581 C 0.20591 0.1588 0.20162 0.16481 0.1968 0.16643 C 0.1929 0.16782 0.18886 0.16875 0.18496 0.1706 C 0.18027 0.17292 0.17103 0.17893 0.17103 0.17917 C 0.1614 0.1919 0.15918 0.19259 0.15216 0.21227 C 0.15085 0.2162 0.15098 0.22083 0.14994 0.22477 C 0.14786 0.23217 0.14487 0.23842 0.14279 0.2456 C 0.14174 0.24954 0.14213 0.25486 0.14057 0.2581 C 0.13797 0.26366 0.13432 0.26643 0.1312 0.2706 C 0.12066 0.26944 0.09137 0.275 0.07979 0.25393 C 0.07667 0.24884 0.0768 0.23981 0.07497 0.2331 C 0.07289 0.22592 0.07029 0.21921 0.06794 0.21227 C 0.06925 0.19143 0.06847 0.1794 0.0725 0.16227 C 0.07393 0.15671 0.07497 0.15046 0.07719 0.1456 C 0.07901 0.1419 0.08187 0.14005 0.08434 0.13727 C 0.08734 0.12893 0.08916 0.11829 0.09372 0.11227 C 0.09684 0.1081 0.09983 0.10393 0.10309 0.09977 C 0.1053 0.09699 0.1079 0.09467 0.11012 0.09143 C 0.11675 0.08148 0.11714 0.0787 0.1217 0.06643 C 0.12092 0.05949 0.1204 0.05255 0.11949 0.0456 C 0.11884 0.04143 0.11884 0.03634 0.11701 0.0331 C 0.11389 0.02755 0.1092 0.025 0.1053 0.0206 C 0.10061 0.01528 0.09632 0.00856 0.09124 0.00393 C 0.06521 -0.01921 0.09814 0.00856 0.0725 -0.00857 C 0.06925 -0.01065 0.06651 -0.01435 0.06313 -0.0169 C 0.05844 -0.02037 0.05154 -0.02315 0.04686 -0.02523 C 0.00846 -0.0206 0.02005 -0.03565 0.00469 -0.00857 L -2.27645E-6 -0.00023 L -2.27645E-6 1.11111E-6 " pathEditMode="relative" rAng="0" ptsTypes="AAAAAAAAAAAAAAAAAAAAAAAAAAAAAAAAAAAAAAAAAAAAAAAAAAAAA">
                                          <p:cBhvr>
                                            <p:cTn id="95" dur="134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123" y="-150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56" presetClass="entr" presetSubtype="0" fill="hold" grpId="0" nodeType="withEffect">
                                      <p:stCondLst>
                                        <p:cond delay="22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98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99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00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1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0" presetClass="path" presetSubtype="0" repeatCount="indefinite" accel="50000" decel="50000" fill="hold" grpId="0" nodeType="withEffect">
                                      <p:stCondLst>
                                        <p:cond delay="19800"/>
                                      </p:stCondLst>
                                      <p:childTnLst>
                                        <p:animMotion origin="layout" path="M 1.07029 1.08704 L 1.07029 1.08727 C 1.06404 1.0801 1.05675 1.0757 1.05154 1.06621 C 1.0492 1.06227 1.05037 1.05486 1.0492 1.04977 C 1.04803 1.04514 1.04582 1.04144 1.04452 1.03704 C 1.04269 1.03172 1.04152 1.02593 1.03983 1.0206 C 1.0384 1.01621 1.03619 1.0125 1.03515 1.0081 C 1.02747 0.97732 1.03397 0.99074 1.02577 0.96597 C 1.01757 0.94213 1.01731 0.94445 1.00924 0.92477 C 1.00768 0.9206 1.00651 0.91597 1.00456 0.91181 C 0.97749 0.85579 1.00781 0.925 0.99063 0.88287 C 0.98595 0.87176 0.97957 0.8625 0.97657 0.84977 C 0.96811 0.81482 0.97371 0.82801 0.96252 0.80787 C 0.96174 0.80093 0.96122 0.79398 0.96017 0.78704 C 0.95315 0.7456 0.95731 0.78797 0.9508 0.74144 L 0.94612 0.70787 C 0.9469 0.67894 0.94729 0.64954 0.94846 0.6206 C 0.9495 0.59074 0.94937 0.59445 0.95315 0.57477 C 0.95393 0.55949 0.95549 0.54422 0.95549 0.52871 C 0.95549 0.50371 0.95445 0.47871 0.95315 0.45371 C 0.95289 0.44931 0.95171 0.44537 0.9508 0.44121 C 0.94833 0.43102 0.94364 0.41505 0.93909 0.4081 C 0.93479 0.40139 0.93037 0.39445 0.92503 0.39121 C 0.91488 0.38542 0.92035 0.38797 0.90863 0.3831 C 0.89848 0.38426 0.8882 0.38496 0.87818 0.38727 C 0.87492 0.38773 0.87154 0.38843 0.8688 0.39121 C 0.86581 0.39422 0.86373 0.39908 0.86178 0.40371 C 0.8541 0.42084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2 0.67253 0.57523 0.66966 0.56644 C 0.66784 0.56088 0.66667 0.5551 0.66498 0.54977 C 0.66355 0.54537 0.66146 0.54167 0.66029 0.53727 C 0.65912 0.53334 0.65912 0.52847 0.65795 0.52477 C 0.656 0.51852 0.65287 0.51389 0.65092 0.50787 C 0.64897 0.50278 0.64793 0.49676 0.64623 0.49121 C 0.64324 0.48241 0.63934 0.47523 0.63673 0.46621 C 0.63036 0.44352 0.63426 0.45463 0.62515 0.43287 C 0.62437 0.42871 0.62398 0.42431 0.62281 0.42037 C 0.62085 0.41412 0.61799 0.40949 0.61578 0.40371 C 0.60523 0.37755 0.61799 0.40371 0.59704 0.36621 C 0.59469 0.36227 0.59313 0.35486 0.59001 0.35371 C 0.58194 0.35093 0.5766 0.34931 0.56892 0.3456 C 0.56645 0.34422 0.56424 0.34236 0.56189 0.34121 C 0.55265 0.33727 0.54302 0.33542 0.53378 0.3331 C 0.53144 0.33172 0.52909 0.32986 0.52675 0.32871 C 0.51517 0.32292 0.50332 0.31991 0.49161 0.31621 L 0.31121 0.3206 C 0.30639 0.3206 0.30184 0.32338 0.29715 0.32477 C 0.29169 0.32616 0.28622 0.32755 0.28075 0.32871 C 0.26891 0.33935 0.27177 0.33773 0.25732 0.3456 C 0.2542 0.34699 0.25108 0.34815 0.24795 0.34977 C 0.24405 0.35116 0.24001 0.35185 0.23624 0.35371 C 0.21606 0.36459 0.23259 0.35903 0.21268 0.37477 C 0.20982 0.37709 0.20656 0.37732 0.20344 0.37871 C 0.2011 0.38172 0.19875 0.38449 0.19641 0.38727 C 0.19329 0.39005 0.1899 0.39213 0.18704 0.3956 C 0.18365 0.39908 0.18092 0.4044 0.17767 0.4081 C 0.17272 0.41343 0.16556 0.4169 0.16127 0.42477 C 0.1584 0.42963 0.15658 0.43565 0.15424 0.44121 C 0.14773 0.47593 0.15853 0.42153 0.14253 0.47871 C 0.14096 0.48426 0.13914 0.48982 0.13771 0.49537 C 0.1368 0.49931 0.1368 0.5044 0.1355 0.50787 C 0.13354 0.51297 0.13081 0.51621 0.12847 0.52037 C 0.12769 0.52616 0.12704 0.53172 0.12613 0.53727 C 0.12469 0.5456 0.12144 0.56227 0.12144 0.5625 C 0.12873 0.66597 0.11988 0.60023 0.13081 0.6456 C 0.13354 0.65741 0.13211 0.66019 0.13771 0.6706 C 0.14109 0.67639 0.15046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181 0.2831 0.45787 C 0.26526 0.38866 0.28036 0.44769 0.26904 0.41227 C 0.26722 0.40672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5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25 0.10725 0.25556 0.10504 0.25371 C 0.10179 0.25116 0.09892 0.24769 0.09567 0.24537 C 0.0738 0.23102 0.101 0.25579 0.07211 0.23287 C 0.06964 0.23102 0.06768 0.22662 0.06521 0.22477 C 0.06144 0.2213 0.05727 0.21922 0.0535 0.21644 C 0.01653 0.18704 0.06716 0.22639 0.0371 0.19977 C 0.03488 0.19769 0.03241 0.19699 0.03007 0.19537 C 0.02773 0.19144 0.02564 0.18658 0.02304 0.1831 C 0.01848 0.17685 0.00898 0.16621 0.00898 0.16644 C 0.00742 0.16227 0.00612 0.15764 0.00443 0.15371 C -2.59664E-6 0.14491 -0.00976 0.12894 -0.00976 0.12917 C -0.01484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    <p:cBhvr>
                                            <p:cTn id="103" dur="118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4939" y="-5060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0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7"/>
                    </p:tgtEl>
                  </p:cMediaNode>
                </p:audio>
              </p:childTnLst>
            </p:cTn>
          </p:par>
        </p:tnLst>
        <p:bldLst>
          <p:bldP spid="198" grpId="0" animBg="1"/>
          <p:bldP spid="210" grpId="0" animBg="1"/>
          <p:bldP spid="211" grpId="0" animBg="1"/>
          <p:bldP spid="212" grpId="0" animBg="1"/>
          <p:bldP spid="213" grpId="0" animBg="1"/>
          <p:bldP spid="214" grpId="0" animBg="1"/>
          <p:bldP spid="215" grpId="0" animBg="1"/>
          <p:bldP spid="216" grpId="0" animBg="1"/>
          <p:bldP spid="196" grpId="0" animBg="1"/>
          <p:bldP spid="195" grpId="0" animBg="1"/>
          <p:bldP spid="194" grpId="0" animBg="1"/>
          <p:bldP spid="191" grpId="0" animBg="1"/>
          <p:bldP spid="206" grpId="0"/>
          <p:bldP spid="207" grpId="0"/>
          <p:bldP spid="208" grpId="0" animBg="1"/>
          <p:bldP spid="209" grpId="0"/>
          <p:bldP spid="217" grpId="0"/>
          <p:bldP spid="2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53" presetClass="entr" presetSubtype="16" fill="hold" nodeType="withEffect">
                                      <p:stCondLst>
                                        <p:cond delay="170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2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accel="50000" fill="hold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3.98022E-6 -3.33333E-6 L 3.98022E-6 0.53658 " pathEditMode="relative" rAng="0" ptsTypes="AA">
                                          <p:cBhvr>
                                            <p:cTn id="13" dur="3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682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18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5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5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5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5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5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17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5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5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nodeType="withEffect">
                                      <p:stCondLst>
                                        <p:cond delay="18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6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6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183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8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8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repeatCount="indefinite" fill="hold" nodeType="withEffect">
                                      <p:stCondLst>
                                        <p:cond delay="186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86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nodeType="withEffect">
                                      <p:stCondLst>
                                        <p:cond delay="187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59" dur="348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1" dur="24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repeatCount="indefinite" fill="hold" nodeType="withEffect">
                                      <p:stCondLst>
                                        <p:cond delay="19000"/>
                                      </p:stCondLst>
                                      <p:childTnLst>
                                        <p:animRot by="16200000">
                                          <p:cBhvr>
                                            <p:cTn id="63" dur="143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56" presetClass="entr" presetSubtype="0" fill="hold" grpId="0" nodeType="withEffect">
                                      <p:stCondLst>
                                        <p:cond delay="18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66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67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68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69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19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4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grpId="0" nodeType="withEffect">
                                      <p:stCondLst>
                                        <p:cond delay="20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4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4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0" presetClass="path" presetSubtype="0" repeatCount="indefinite" accel="50000" decel="50000" fill="hold" grpId="0" nodeType="withEffect">
                                      <p:stCondLst>
                                        <p:cond delay="20600"/>
                                      </p:stCondLst>
                                      <p:childTnLst>
                                        <p:animMotion origin="layout" path="M 1.07029 1.08704 L 1.07029 1.08704 C 1.06404 1.08009 1.05675 1.07569 1.05155 1.0662 C 1.0492 1.06227 1.05037 1.05486 1.0492 1.04977 C 1.04803 1.04514 1.04582 1.04143 1.04452 1.03704 C 1.04269 1.03171 1.04152 1.02592 1.03983 1.0206 C 1.0384 1.0162 1.03619 1.0125 1.03515 1.0081 C 1.02747 0.97731 1.03397 0.99074 1.02577 0.9662 C 1.01757 0.94236 1.01731 0.94467 1.00924 0.92477 C 1.00768 0.9206 1.00651 0.91597 1.00456 0.91204 C 0.97749 0.85579 1.00781 0.925 0.99063 0.88287 C 0.98595 0.87176 0.97957 0.8625 0.97657 0.84977 C 0.96811 0.81504 0.97371 0.82801 0.96252 0.80787 C 0.96174 0.80092 0.96122 0.79398 0.96018 0.78704 C 0.95315 0.74583 0.95731 0.78796 0.9508 0.74143 L 0.94612 0.70787 C 0.9469 0.67893 0.94729 0.64954 0.94846 0.6206 C 0.9495 0.59074 0.94937 0.59467 0.95315 0.57477 C 0.95393 0.55949 0.95549 0.54421 0.95549 0.5287 C 0.95549 0.5037 0.95445 0.4787 0.95315 0.4537 C 0.95289 0.44954 0.95171 0.44537 0.9508 0.4412 C 0.94833 0.43125 0.94365 0.41528 0.93909 0.4081 C 0.93479 0.40139 0.93037 0.39444 0.92503 0.3912 C 0.91488 0.38541 0.92035 0.38819 0.90863 0.3831 C 0.89848 0.38426 0.8882 0.38495 0.87818 0.38727 C 0.87492 0.38773 0.87154 0.38842 0.8688 0.3912 C 0.86581 0.39421 0.86373 0.39907 0.86178 0.4037 C 0.8541 0.42106 0.8528 0.4243 0.84993 0.4412 C 0.84915 0.44676 0.8485 0.45254 0.84772 0.45787 C 0.84694 0.46227 0.8459 0.4662 0.84538 0.47037 C 0.84433 0.47731 0.84394 0.48449 0.84303 0.4912 C 0.83757 0.52986 0.8429 0.45903 0.836 0.5456 C 0.83522 0.55486 0.83249 0.58935 0.83132 0.59977 C 0.83067 0.60393 0.83041 0.60879 0.82898 0.61204 C 0.81739 0.63842 0.81752 0.63518 0.80321 0.6456 C 0.77821 0.64398 0.75309 0.64491 0.72823 0.64143 C 0.71964 0.64004 0.71353 0.63287 0.70715 0.62477 C 0.7039 0.6206 0.70116 0.61551 0.69778 0.61204 C 0.6888 0.60301 0.69179 0.61412 0.68372 0.59977 C 0.6806 0.59421 0.67253 0.57523 0.66966 0.56643 C 0.66784 0.56088 0.66667 0.55509 0.66498 0.54977 C 0.66355 0.54537 0.66146 0.54166 0.66029 0.53727 C 0.65912 0.53333 0.65912 0.52847 0.65795 0.52477 C 0.656 0.51852 0.65287 0.51389 0.65092 0.50787 C 0.64897 0.50278 0.64793 0.49676 0.64624 0.4912 C 0.64324 0.48264 0.63934 0.47523 0.63673 0.4662 C 0.63036 0.44352 0.63426 0.45463 0.62515 0.43287 C 0.62437 0.4287 0.62398 0.4243 0.62281 0.42037 C 0.62085 0.41435 0.61799 0.40949 0.61578 0.4037 C 0.60524 0.37778 0.61799 0.4037 0.59704 0.3662 C 0.59469 0.36227 0.59313 0.35486 0.59001 0.3537 C 0.58194 0.35092 0.5766 0.3493 0.56892 0.3456 C 0.56645 0.34421 0.56424 0.34236 0.56189 0.3412 C 0.55265 0.33727 0.54302 0.33541 0.53378 0.3331 C 0.53144 0.33171 0.52909 0.33009 0.52675 0.3287 C 0.51517 0.32291 0.50332 0.31991 0.49161 0.3162 L 0.31121 0.3206 C 0.30639 0.3206 0.30184 0.32338 0.29715 0.32477 C 0.29169 0.32616 0.28622 0.32754 0.28075 0.3287 C 0.26891 0.33935 0.27177 0.33773 0.25732 0.3456 C 0.2542 0.34722 0.25108 0.34838 0.24795 0.34977 C 0.24405 0.35116 0.24001 0.35185 0.23624 0.3537 C 0.21606 0.36458 0.23259 0.35903 0.21268 0.37477 C 0.20982 0.37708 0.20656 0.37731 0.20344 0.3787 C 0.2011 0.38171 0.19875 0.38472 0.19641 0.38727 C 0.19329 0.39028 0.1899 0.39213 0.18704 0.3956 C 0.18366 0.39907 0.18092 0.4044 0.17767 0.4081 C 0.17272 0.41342 0.16556 0.4169 0.16127 0.42477 C 0.1584 0.42963 0.15658 0.43565 0.15424 0.4412 C 0.14773 0.47592 0.15854 0.42153 0.14253 0.4787 C 0.14096 0.48426 0.13914 0.48981 0.13771 0.49537 C 0.1368 0.49954 0.1368 0.5044 0.1355 0.50787 C 0.13354 0.51296 0.13081 0.5162 0.12847 0.52037 C 0.12769 0.52616 0.12704 0.53171 0.12613 0.53727 C 0.12469 0.5456 0.12144 0.56227 0.12144 0.56227 C 0.12873 0.6662 0.11988 0.60023 0.13081 0.6456 C 0.13354 0.65741 0.13211 0.66041 0.13771 0.6706 C 0.14109 0.67639 0.15047 0.68379 0.15424 0.68704 C 0.17142 0.68588 0.1886 0.68518 0.20578 0.68287 C 0.20865 0.68264 0.22322 0.67662 0.22687 0.67477 C 0.23155 0.67222 0.23676 0.67129 0.24092 0.66643 C 0.24327 0.66366 0.24548 0.66041 0.24795 0.65787 C 0.24795 0.65787 0.26943 0.64051 0.27372 0.63287 C 0.27724 0.62662 0.28049 0.61967 0.2831 0.61204 C 0.28518 0.60579 0.28622 0.59815 0.28778 0.59143 C 0.29273 0.5375 0.29143 0.56412 0.28544 0.47037 C 0.28505 0.4662 0.28401 0.46204 0.2831 0.45787 C 0.26526 0.38866 0.28036 0.44768 0.26904 0.41227 C 0.26722 0.40671 0.26605 0.40092 0.26435 0.3956 C 0.25993 0.38194 0.25212 0.36574 0.24561 0.3581 C 0.24327 0.35532 0.24079 0.35254 0.23858 0.34977 C 0.23533 0.3456 0.23259 0.34051 0.22921 0.33727 C 0.227 0.33495 0.22426 0.33495 0.22218 0.3331 C 0.21958 0.33079 0.21763 0.32662 0.21515 0.32477 C 0.20826 0.31967 0.2011 0.3162 0.19407 0.31227 C 0.18938 0.30949 0.18405 0.30879 0.18001 0.30393 C 0.17767 0.30116 0.17559 0.29722 0.17285 0.2956 C 0.16687 0.29166 0.15424 0.28727 0.15424 0.28727 C 0.13368 0.26528 0.15151 0.28148 0.12378 0.2662 C 0.11975 0.26412 0.11597 0.26065 0.11207 0.25787 C 0.10973 0.25648 0.10725 0.25555 0.10504 0.2537 C 0.10179 0.25139 0.09892 0.24768 0.09567 0.24537 C 0.0738 0.23102 0.10101 0.25579 0.07211 0.23287 C 0.06964 0.23102 0.06769 0.22685 0.06521 0.22477 C 0.06144 0.22129 0.05727 0.21944 0.0535 0.21643 C 0.0164 0.18704 0.06716 0.22639 0.0371 0.19977 C 0.03489 0.19768 0.03241 0.19699 0.03007 0.19537 C 0.02773 0.19143 0.02564 0.18657 0.02304 0.1831 C 0.01849 0.17685 0.00898 0.1662 0.00898 0.1662 C 0.00742 0.16227 0.00612 0.15764 0.0043 0.1537 C -0.00013 0.14491 -0.00976 0.12893 -0.00976 0.12893 C -0.01523 0.09907 -0.00729 0.1331 -0.01913 0.10787 C -0.02512 0.09491 -0.02238 0.0919 -0.02616 0.07893 C -0.02655 0.07708 -0.02772 0.07616 -0.0285 0.07477 L -0.0285 0.07477 " pathEditMode="relative" ptsTypes="AAAAAAAAAAAAAAAAAAAAAAAAAAAAAAAAAAAAAAAAAAAAAAAAAAAAAAAAAAAAAAAAAAAAAAAAAAAAAAAAAAAAAAAAAAAAAAAAAAAAAAAAAAAAAAAAAAA">
                                          <p:cBhvr>
                                            <p:cTn id="81" dur="118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repeatCount="indefinite" accel="50000" decel="50000" fill="hold" grpId="0" nodeType="withEffect">
                                      <p:stCondLst>
                                        <p:cond delay="17500"/>
                                      </p:stCondLst>
                                      <p:childTnLst>
                                        <p:animMotion origin="layout" path="M 0.0492 1.0581 L 0.0492 1.05833 C 0.04621 1.0537 0.03046 1.03078 0.02578 1.0206 C 0.02083 1.00972 0.01653 0.99814 0.01172 0.98703 C 0.00794 0.9787 -0.00312 0.95694 -0.00702 0.9456 C -0.01796 0.91458 -0.00533 0.94351 -0.0164 0.90787 C -0.01835 0.90185 -0.02147 0.89722 -0.02342 0.8912 C -0.02538 0.88611 -0.02655 0.88032 -0.02811 0.87476 C -0.02759 0.86643 -0.02785 0.81018 -0.01874 0.79143 C -0.01405 0.78148 -0.00767 0.7787 -0.00234 0.77037 C 0.00092 0.76527 0.00339 0.75856 0.00703 0.75393 C 0.00977 0.75 0.01341 0.74884 0.0164 0.7456 C 0.02278 0.73773 0.02812 0.72662 0.03515 0.7206 C 0.07589 0.68426 0.02044 0.7324 0.05155 0.70787 C 0.05623 0.70416 0.06053 0.69838 0.0656 0.69537 C 0.07003 0.69282 0.07498 0.69282 0.07966 0.6912 C 0.08591 0.68564 0.0919 0.67916 0.0984 0.67476 C 0.10452 0.67013 0.11064 0.66551 0.11715 0.66226 C 0.12014 0.66064 0.12339 0.65949 0.12652 0.6581 C 0.12886 0.65671 0.13107 0.65486 0.13355 0.65393 C 0.13966 0.65069 0.14617 0.64907 0.15229 0.64537 C 0.15463 0.64421 0.15697 0.64305 0.15932 0.6412 C 0.16244 0.63888 0.1653 0.63472 0.16869 0.63287 C 0.17311 0.63055 0.17806 0.63032 0.18275 0.6287 C 0.18665 0.62754 0.19056 0.62638 0.19446 0.62453 C 0.20682 0.61921 0.19719 0.61875 0.21555 0.61643 C 0.23182 0.61412 0.24835 0.61365 0.26474 0.61226 C 0.27542 0.60902 0.29052 0.60578 0.30223 0.59976 C 0.30692 0.59722 0.31147 0.59375 0.31629 0.59143 C 0.31928 0.58958 0.32253 0.58865 0.32566 0.58726 C 0.328 0.58588 0.33021 0.58402 0.33269 0.5831 C 0.35143 0.57546 0.34141 0.58217 0.35846 0.57453 C 0.3608 0.57361 0.36301 0.57176 0.36549 0.57037 C 0.36848 0.56898 0.3716 0.56736 0.37486 0.5662 C 0.38879 0.56134 0.40167 0.56018 0.41469 0.54976 C 0.44775 0.52291 0.41091 0.54884 0.43343 0.52893 C 0.44501 0.51851 0.44879 0.52222 0.4592 0.50393 C 0.46818 0.48773 0.46337 0.49467 0.47326 0.4831 C 0.47872 0.45347 0.4769 0.46851 0.47326 0.41203 C 0.47287 0.40787 0.47196 0.40347 0.47091 0.39976 C 0.46883 0.39236 0.46597 0.38588 0.46389 0.3787 C 0.44462 0.31551 0.46428 0.36875 0.44514 0.32893 C 0.43512 0.3081 0.44644 0.32384 0.43343 0.30393 C 0.43187 0.30162 0.41989 0.28564 0.41703 0.28287 C 0.41325 0.27963 0.40909 0.27777 0.40532 0.27476 C 0.4005 0.27083 0.39594 0.26597 0.39126 0.26226 C 0.38892 0.26041 0.38644 0.25995 0.38423 0.2581 C 0.38163 0.25578 0.37967 0.25185 0.3772 0.24976 C 0.37265 0.2456 0.36523 0.24398 0.3608 0.24143 C 0.33425 0.22569 0.3621 0.23888 0.33972 0.2287 C 0.26852 0.2368 0.32214 0.22662 0.29286 0.23726 C 0.28817 0.23888 0.28336 0.23935 0.2788 0.24143 C 0.27399 0.24351 0.26474 0.24976 0.26474 0.25 L 0.12417 0.2456 C 0.12092 0.24537 0.11793 0.24259 0.1148 0.24143 C 0.1109 0.23981 0.10686 0.23865 0.10309 0.23726 C 0.09984 0.23588 0.09684 0.23426 0.09372 0.2331 C 0.08981 0.23148 0.08578 0.23055 0.082 0.2287 C 0.07953 0.22777 0.07732 0.22569 0.07498 0.22453 C 0.07029 0.22291 0.0656 0.22199 0.06092 0.2206 C 0.02421 0.19444 0.07003 0.22592 0.03983 0.20787 C 0.01328 0.19236 0.04113 0.20555 0.01875 0.19537 C 0.00183 0.17546 0.00859 0.18588 -0.00234 0.16643 C -0.00754 0.12037 -0.00455 0.13819 -0.00937 0.11203 C -0.00859 0.09282 -0.00872 0.07338 -0.00702 0.05416 C -0.00637 0.0456 -0.00234 0.02893 -0.00234 0.02916 L -4.58675E-6 -0.00024 L -4.58675E-6 4.07407E-6 " pathEditMode="relative" rAng="0" ptsTypes="AAAAAAAAAAAAAAAAAAAAAAAAAAAAAAAAAAAAAAAAAAAAAAAAAAAAAAAAAAAAAAAAAAAA">
                                          <p:cBhvr>
                                            <p:cTn id="83" dur="118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06" y="-529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0" presetClass="path" presetSubtype="0" repeatCount="indefinite" accel="50000" decel="50000" fill="hold" grpId="0" nodeType="withEffect">
                                      <p:stCondLst>
                                        <p:cond delay="20000"/>
                                      </p:stCondLst>
                                      <p:childTnLst>
                                        <p:animMotion origin="layout" path="M 0.55604 0.87176 L 0.55604 0.87199 C 0.56749 0.86458 0.57868 0.85555 0.5904 0.84953 C 0.59443 0.84722 0.62827 0.83889 0.63101 0.83865 C 0.63934 0.83333 0.65274 0.82453 0.66225 0.82199 C 0.7186 0.80486 0.71431 0.80995 0.78407 0.80509 C 0.78928 0.80347 0.79449 0.80185 0.79969 0.79953 C 0.80594 0.79629 0.81843 0.78842 0.81843 0.78889 C 0.82156 0.78102 0.82429 0.77338 0.82781 0.7662 C 0.83158 0.7581 0.83679 0.75254 0.8403 0.74421 C 0.84199 0.73958 0.84616 0.7074 0.84655 0.70509 C 0.8459 0.69143 0.84694 0.64004 0.8403 0.6162 C 0.83366 0.59305 0.83535 0.6044 0.82468 0.58842 C 0.82117 0.58333 0.81895 0.57569 0.81531 0.57176 C 0.81049 0.56643 0.80464 0.56527 0.79969 0.56088 C 0.79631 0.55787 0.79331 0.55324 0.79032 0.54977 C 0.78602 0.54398 0.78238 0.53703 0.77783 0.5331 C 0.77392 0.5294 0.76949 0.52916 0.76533 0.52731 C 0.76221 0.52384 0.75947 0.51852 0.75596 0.51643 C 0.74255 0.5074 0.72889 0.50532 0.71535 0.49977 C 0.70689 0.49606 0.69036 0.48865 0.69036 0.48865 C 0.68724 0.48472 0.68424 0.48032 0.68099 0.47731 C 0.65509 0.4544 0.68906 0.49259 0.66225 0.46088 C 0.65808 0.44953 0.6491 0.44051 0.64962 0.42731 C 0.65183 0.38287 0.65326 0.33842 0.656 0.29398 C 0.65639 0.28657 0.65717 0.27847 0.65912 0.27176 C 0.66238 0.25972 0.66459 0.24352 0.67162 0.23842 C 0.72589 0.19977 0.68463 0.22615 0.71535 0.21065 C 0.73357 0.20115 0.71522 0.2081 0.73722 0.19953 C 0.74815 0.19514 0.76051 0.19143 0.77158 0.18842 C 0.77874 0.18634 0.78616 0.18472 0.79344 0.1831 C 0.7954 0.17546 0.79917 0.16875 0.79969 0.16065 C 0.8006 0.14375 0.79722 0.12291 0.79032 0.11088 C 0.78759 0.10578 0.7842 0.10277 0.78095 0.09953 C 0.77678 0.09537 0.77262 0.09166 0.76845 0.08842 C 0.76273 0.08402 0.75205 0.07963 0.74659 0.07754 C 0.74138 0.07523 0.73604 0.07384 0.73097 0.07199 C 0.72667 0.07014 0.72264 0.06805 0.71847 0.06643 C 0.68932 0.06805 0.6599 0.06481 0.63101 0.07199 C 0.62203 0.07407 0.60589 0.09398 0.59665 0.10509 C 0.59456 0.11088 0.59196 0.11574 0.5904 0.12199 C 0.58194 0.15162 0.58871 0.19444 0.5904 0.22199 C 0.59079 0.22916 0.59196 0.23703 0.59352 0.24421 C 0.59508 0.25185 0.59769 0.25879 0.59977 0.26643 C 0.60081 0.27731 0.60159 0.28865 0.60289 0.29953 C 0.60367 0.30694 0.60602 0.31412 0.60602 0.32176 C 0.60602 0.35347 0.60446 0.38495 0.60289 0.4162 C 0.60263 0.41967 0.59821 0.45023 0.59665 0.45509 C 0.59235 0.46805 0.58428 0.48379 0.5779 0.49398 C 0.57179 0.50347 0.5658 0.51365 0.55916 0.52176 C 0.55526 0.52662 0.5507 0.52893 0.54667 0.5331 C 0.54133 0.53819 0.53638 0.54467 0.53105 0.54977 C 0.52076 0.55926 0.51022 0.56828 0.49981 0.57754 C 0.49356 0.58287 0.48796 0.59236 0.48094 0.59421 C 0.4687 0.59722 0.45569 0.59953 0.44358 0.60509 C 0.44033 0.60671 0.43733 0.60879 0.43408 0.61088 C 0.4225 0.60972 0.37395 0.6081 0.35299 0.59953 C 0.34648 0.59676 0.34037 0.59236 0.33425 0.58842 C 0.32058 0.57963 0.30705 0.57014 0.29364 0.56088 C 0.26032 0.5375 0.29598 0.56458 0.2624 0.52731 C 0.25954 0.52407 0.25589 0.52477 0.25303 0.52176 C 0.24639 0.51527 0.24053 0.50717 0.23429 0.49977 L 0.22492 0.48865 C 0.22283 0.4831 0.22049 0.47754 0.21867 0.47199 C 0.20279 0.42222 0.22127 0.47338 0.20617 0.43287 C 0.20513 0.42546 0.20305 0.41805 0.20305 0.41088 C 0.20305 0.38819 0.20461 0.36597 0.20617 0.34398 C 0.20761 0.32245 0.21151 0.31504 0.21554 0.29398 C 0.21685 0.28657 0.21763 0.2794 0.21867 0.27176 C 0.21672 0.23842 0.21945 0.21944 0.20917 0.19421 C 0.20669 0.18773 0.20318 0.1824 0.19993 0.17731 C 0.18977 0.1618 0.18053 0.14884 0.16869 0.13842 C 0.16569 0.13565 0.16231 0.13518 0.15932 0.1331 C 0.15502 0.1294 0.15112 0.12477 0.14682 0.12199 C 0.14279 0.11898 0.13836 0.11828 0.13433 0.1162 C 0.1217 0.10949 0.11519 0.1037 0.10309 0.09953 C 0.07953 0.0919 0.063 0.09166 0.03749 0.08842 C 0.03437 0.08657 0.03098 0.08541 0.02812 0.08287 C 0.0151 0.07129 0.01562 0.06342 0.00625 0.03865 C 0.00417 0.0331 -3.86047E-6 0.0287 -3.86047E-6 0.02199 L -3.86047E-6 -0.00023 L -3.86047E-6 2.96296E-6 " pathEditMode="relative" rAng="0" ptsTypes="AAAAAAAAAAAAAAAAAAAAAAAAAAAAAAAAAAAAAAAAAAAAAAAAAAAAAAAAAAAAAAAAAAAAAAAAAAAAAAAAAA">
                                          <p:cBhvr>
                                            <p:cTn id="85" dur="121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0" presetClass="path" presetSubtype="0" repeatCount="indefinite" accel="50000" decel="50000" fill="hold" grpId="0" nodeType="withEffect">
                                      <p:stCondLst>
                                        <p:cond delay="21400"/>
                                      </p:stCondLst>
                                      <p:childTnLst>
                                        <p:animMotion origin="layout" path="M -0.57322 1.23102 L -0.57322 1.23102 C -0.58259 1.22547 -0.59222 1.2213 -0.60133 1.21436 C -0.60471 1.21181 -0.60732 1.20625 -0.6107 1.20348 C -0.61357 1.2007 -0.61695 1.19977 -0.62007 1.19792 C -0.62528 1.19422 -0.63036 1.18982 -0.63569 1.18658 C -0.63973 1.18426 -0.64415 1.1838 -0.64819 1.18125 C -0.66081 1.17315 -0.6789 1.16065 -0.69192 1.14792 C -0.69713 1.1426 -0.7022 1.13635 -0.70754 1.13102 C -0.71366 1.12524 -0.72029 1.12084 -0.72628 1.11436 C -0.7678 1.07014 -0.69765 1.13542 -0.75752 1.06436 L -0.76689 1.05348 C -0.76897 1.04769 -0.77158 1.04283 -0.77314 1.03681 C -0.78056 1.00579 -0.77548 0.94375 -0.77314 0.92547 C -0.77145 0.9125 -0.76728 0.89815 -0.76064 0.89213 C -0.73865 0.87269 -0.75713 0.88774 -0.73878 0.87547 C -0.73344 0.872 -0.72836 0.8676 -0.72316 0.86459 C -0.71899 0.86204 -0.7147 0.86158 -0.71066 0.8588 C -0.70624 0.85602 -0.70246 0.85093 -0.69817 0.84792 C -0.69205 0.84352 -0.67942 0.83658 -0.67942 0.83658 L -0.52948 0.84213 C -0.52519 0.8426 -0.52128 0.84792 -0.51699 0.84792 C -0.49187 0.84792 -0.46701 0.84399 -0.44202 0.84213 C -0.43785 0.83866 -0.4333 0.83588 -0.42952 0.83125 C -0.4182 0.8169 -0.42197 0.81505 -0.4139 0.79769 C -0.41104 0.79167 -0.40766 0.78658 -0.40453 0.78102 C -0.40349 0.77547 -0.40232 0.77014 -0.40141 0.76436 C -0.39907 0.75047 -0.39828 0.73889 -0.39516 0.72547 C -0.39334 0.71806 -0.39048 0.71112 -0.38891 0.70325 C -0.38553 0.68727 -0.38462 0.66343 -0.38267 0.64792 C -0.38188 0.64213 -0.38058 0.63681 -0.37954 0.63102 C -0.38058 0.60718 -0.38097 0.58287 -0.38267 0.5588 C -0.38345 0.54769 -0.38787 0.5338 -0.39204 0.5257 C -0.41091 0.48774 -0.40596 0.49815 -0.4264 0.47547 C -0.42952 0.472 -0.43226 0.46713 -0.43577 0.46436 C -0.43967 0.46158 -0.4441 0.46135 -0.44827 0.4588 C -0.4536 0.45579 -0.45855 0.45093 -0.46388 0.44769 C -0.47651 0.44028 -0.47833 0.44329 -0.492 0.43658 C -0.49825 0.43357 -0.51074 0.42547 -0.51074 0.42547 C -0.53157 0.42755 -0.55239 0.42686 -0.57322 0.43125 C -0.57972 0.43241 -0.58558 0.43936 -0.59196 0.44237 L -0.60445 0.44769 C -0.60758 0.45325 -0.61044 0.4595 -0.61383 0.46436 C -0.61669 0.46875 -0.62085 0.47037 -0.6232 0.47547 C -0.62515 0.4801 -0.62502 0.48681 -0.62632 0.49213 C -0.6379 0.54028 -0.62827 0.49213 -0.63569 0.53102 C -0.63465 0.54213 -0.63439 0.55371 -0.63257 0.56459 C -0.63075 0.57524 -0.6215 0.60209 -0.61695 0.60903 C -0.61435 0.61274 -0.61057 0.61227 -0.60758 0.61436 C -0.5753 0.63889 -0.6189 0.61135 -0.57634 0.63681 L -0.56697 0.64213 C -0.56384 0.64399 -0.56085 0.64723 -0.5576 0.64792 L -0.52948 0.65325 C -0.48054 0.65162 -0.43147 0.65278 -0.38267 0.64792 C -0.37707 0.64723 -0.37199 0.64121 -0.36705 0.63681 C -0.36366 0.6338 -0.36054 0.62987 -0.35768 0.6257 C -0.35169 0.6169 -0.34557 0.60463 -0.34206 0.59237 C -0.34049 0.58704 -0.34049 0.58056 -0.33893 0.57547 C -0.33321 0.55787 -0.32058 0.53912 -0.31707 0.51991 C -0.31602 0.51436 -0.3155 0.50857 -0.31394 0.50325 C -0.30665 0.48033 -0.30392 0.46945 -0.29208 0.4588 C -0.28336 0.45116 -0.26891 0.44977 -0.26084 0.44769 C -0.24066 0.43588 -0.26175 0.44723 -0.22648 0.43658 C -0.22218 0.43542 -0.21815 0.43287 -0.21398 0.43125 C -0.20878 0.42917 -0.20344 0.42778 -0.19836 0.42547 C -0.1899 0.42223 -0.18183 0.41621 -0.17337 0.41459 C -0.164 0.41274 -0.1545 0.41135 -0.14526 0.4088 C -0.13992 0.40764 -0.13472 0.40579 -0.12964 0.40348 C -0.11597 0.39676 -0.1092 0.38843 -0.09528 0.38658 C -0.07237 0.38357 -0.04946 0.38311 -0.02655 0.38102 C -0.02486 0.38056 -0.0013 0.37269 0.00156 0.37014 C 0.00833 0.36412 0.0203 0.34792 0.0203 0.34792 C 0.02134 0.34051 0.02199 0.33264 0.02343 0.32547 C 0.02681 0.3095 0.03071 0.30047 0.03592 0.28681 C 0.03696 0.27963 0.03996 0.25579 0.04217 0.24769 C 0.04386 0.2419 0.04672 0.23704 0.04842 0.23102 C 0.04998 0.22593 0.04998 0.21968 0.05154 0.21436 C 0.05518 0.20278 0.06169 0.19375 0.06403 0.18125 C 0.06508 0.1757 0.06573 0.16991 0.06716 0.16459 C 0.07523 0.13635 0.07341 0.16065 0.07341 0.13125 L 0.07341 0.13125 " pathEditMode="relative" ptsTypes="AAAAAAAAAAAAAAAAAAAAAAAAAAAAAAAAAAAAAAAAAAAAAAAAAAAAAAAAAAAAAAAAAAAAAAAAAAAAAAAAA">
                                          <p:cBhvr>
                                            <p:cTn id="87" dur="14600" spd="-100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0" presetClass="path" presetSubtype="0" repeatCount="indefinite" accel="50000" decel="50000" fill="hold" grpId="0" nodeType="withEffect">
                                      <p:stCondLst>
                                        <p:cond delay="23600"/>
                                      </p:stCondLst>
                                      <p:childTnLst>
                                        <p:animMotion origin="layout" path="M -0.27177 1.03865 L -0.27177 1.03889 C -0.26344 1.03125 -0.25537 1.02314 -0.24678 1.01643 C -0.24379 1.01389 -0.24053 1.01296 -0.23741 1.01064 C -0.23325 1.0074 -0.22934 1.00231 -0.22492 0.99976 C -0.21997 0.99676 -0.2145 0.99606 -0.2093 0.99421 C -0.19094 0.97777 -0.20123 0.98564 -0.17806 0.97199 C -0.17493 0.97014 -0.17155 0.96967 -0.16869 0.96643 C -0.16556 0.96273 -0.1627 0.9581 -0.15932 0.95532 C -0.13888 0.93703 -0.15932 0.97314 -0.12495 0.92731 C -0.10803 0.90486 -0.11741 0.91412 -0.09684 0.89953 C -0.09372 0.89421 -0.09137 0.8868 -0.08747 0.8831 C -0.08174 0.87731 -0.06873 0.87176 -0.06873 0.87199 C -0.06664 0.86643 -0.0656 0.85879 -0.06248 0.85532 C -0.05896 0.85092 -0.05402 0.85231 -0.04998 0.84953 C -0.041 0.84351 -0.03593 0.83657 -0.02812 0.82754 C -0.0207 0.7875 -0.02981 0.83726 -0.02187 0.78842 C -0.02109 0.78287 -0.01979 0.77754 -0.01875 0.77199 C -0.01979 0.75347 -0.02031 0.73472 -0.02187 0.71643 C -0.02239 0.71041 -0.02304 0.70416 -0.02499 0.69953 C -0.03046 0.68726 -0.03528 0.67014 -0.04374 0.66643 L -0.05623 0.66088 C -0.08487 0.62893 -0.07172 0.63726 -0.09372 0.62754 C -0.09892 0.62199 -0.104 0.61551 -0.10934 0.61088 C -0.11715 0.60393 -0.13029 0.60185 -0.13745 0.59976 C -0.20045 0.55486 -0.1394 0.59421 -0.30301 0.59421 C -0.34271 0.59421 -0.38215 0.59051 -0.42171 0.58842 C -0.42796 0.5868 -0.43434 0.58541 -0.44046 0.5831 C -0.44371 0.58171 -0.4467 0.5787 -0.44983 0.57754 C -0.45608 0.575 -0.46245 0.5743 -0.46857 0.57199 C -0.47182 0.5706 -0.47482 0.56759 -0.47794 0.56643 C -0.49499 0.55949 -0.511 0.55972 -0.52792 0.54976 C -0.54146 0.54166 -0.53417 0.5456 -0.54979 0.53865 C -0.55291 0.53495 -0.55591 0.53032 -0.55916 0.52731 C -0.56372 0.52338 -0.57712 0.51805 -0.58103 0.51643 C -0.58415 0.51088 -0.58779 0.50578 -0.5904 0.49976 C -0.59508 0.48912 -0.60289 0.4662 -0.60289 0.46643 C -0.60211 0.45046 -0.60237 0.41412 -0.59665 0.39398 C -0.59378 0.38379 -0.58623 0.36689 -0.58103 0.36088 C -0.57829 0.3574 -0.57465 0.35787 -0.57166 0.35532 C -0.5684 0.35231 -0.5658 0.34676 -0.56228 0.34421 C -0.55838 0.3412 -0.55382 0.3412 -0.54979 0.33842 C -0.54549 0.33564 -0.54185 0.32986 -0.53729 0.32754 C -0.53131 0.3243 -0.5248 0.32384 -0.51855 0.32176 C -0.49265 0.31342 -0.51308 0.31967 -0.49044 0.31088 C -0.48536 0.30879 -0.48002 0.30717 -0.47482 0.30532 L -0.22492 0.31088 C -0.21763 0.31111 -0.21047 0.31643 -0.20305 0.31643 C -0.1489 0.31643 -0.09476 0.3125 -0.04061 0.31088 C -0.03645 0.30902 -0.03241 0.30694 -0.02812 0.30532 C -0.01966 0.30185 -0.0112 0.30046 -0.00313 0.29398 C 0.03527 0.26296 0.00924 0.27939 0.03123 0.2662 C 0.03332 0.26088 0.03553 0.25555 0.03748 0.24976 C 0.03969 0.24236 0.04126 0.23449 0.04373 0.22754 C 0.04646 0.21967 0.04998 0.21273 0.0531 0.20509 C 0.05089 0.16713 0.05675 0.15208 0.04061 0.13287 C 0.03774 0.12963 0.03436 0.12939 0.03123 0.12754 C 0.02837 0.12361 0.01392 0.1037 0.00937 0.09976 C 0.00637 0.09722 0.00052 0.09976 3.31251E-6 0.09421 C -0.003 0.06296 3.31251E-6 0.03125 3.31251E-6 -0.00024 L 3.31251E-6 3.7037E-6 " pathEditMode="relative" rAng="0" ptsTypes="AAAAAAAAAAAAAAAAAAAAAAAAAAAAAAAAAAAAAAAAAAAAAAAAAAAAAAAAAAAAA">
                                          <p:cBhvr>
                                            <p:cTn id="89" dur="138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2" y="-5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0" presetClass="path" presetSubtype="0" repeatCount="indefinite" accel="50000" decel="50000" fill="hold" grpId="0" nodeType="withEffect">
                                      <p:stCondLst>
                                        <p:cond delay="21300"/>
                                      </p:stCondLst>
                                      <p:childTnLst>
                                        <p:animMotion origin="layout" path="M -0.57321 1.23102 L -0.57321 1.23125 C -0.58258 1.22546 -0.59222 1.2213 -0.60133 1.21435 C -0.60471 1.21181 -0.60731 1.20625 -0.6107 1.20347 C -0.61356 1.20069 -0.61695 1.19977 -0.62007 1.19792 C -0.62541 1.19421 -0.63035 1.18981 -0.63569 1.18657 C -0.63985 1.18426 -0.64415 1.1838 -0.64818 1.18125 C -0.66081 1.17315 -0.6789 1.16065 -0.69192 1.14792 C -0.69712 1.14259 -0.7022 1.13634 -0.70754 1.13102 C -0.71365 1.12523 -0.72029 1.12083 -0.72628 1.11435 C -0.7678 1.06875 -0.69764 1.13542 -0.75752 1.06435 L -0.76689 1.05347 C -0.76897 1.04699 -0.77157 1.04282 -0.77314 1.03681 C -0.78055 1.0044 -0.77548 0.94375 -0.77314 0.92546 C -0.77144 0.9125 -0.76728 0.89699 -0.76064 0.89213 C -0.73864 0.8713 -0.75713 0.88773 -0.73877 0.87546 C -0.73344 0.8713 -0.72836 0.8669 -0.72315 0.86458 C -0.71899 0.86204 -0.71469 0.86157 -0.71066 0.85833 C -0.70623 0.85602 -0.70246 0.84977 -0.69816 0.84792 C -0.69205 0.84352 -0.67942 0.83657 -0.67942 0.83681 L -0.52948 0.8412 C -0.52519 0.8412 -0.52128 0.84792 -0.51699 0.84792 C -0.49199 0.84792 -0.467 0.84398 -0.44214 0.8412 C -0.43785 0.83866 -0.43329 0.83588 -0.42952 0.83125 C -0.4182 0.8169 -0.4221 0.81505 -0.4139 0.79768 C -0.41117 0.79167 -0.40765 0.78542 -0.40453 0.78102 C -0.40362 0.77546 -0.40232 0.77014 -0.40154 0.76389 C -0.39906 0.75046 -0.39841 0.73819 -0.39529 0.72523 C -0.39334 0.71667 -0.3906 0.71111 -0.38904 0.70324 C -0.38553 0.68681 -0.38475 0.66343 -0.38279 0.64792 C -0.38188 0.64213 -0.38058 0.63681 -0.37954 0.63102 C -0.38058 0.60718 -0.3811 0.58264 -0.38279 0.5588 C -0.38344 0.54768 -0.388 0.53333 -0.39216 0.52569 C -0.41104 0.48773 -0.40596 0.49815 -0.4264 0.47546 C -0.42952 0.47199 -0.43225 0.4669 -0.43577 0.46435 C -0.43967 0.46157 -0.44423 0.46134 -0.44839 0.45833 C -0.45373 0.45579 -0.45854 0.45093 -0.46388 0.44745 C -0.47651 0.44028 -0.47833 0.44329 -0.49199 0.43657 C -0.49837 0.43356 -0.51074 0.42546 -0.51074 0.42569 C -0.53156 0.42755 -0.55239 0.42685 -0.57321 0.43125 C -0.57972 0.43241 -0.58558 0.43889 -0.59196 0.44236 L -0.60445 0.44745 C -0.60757 0.45324 -0.61044 0.45949 -0.61382 0.46435 C -0.61669 0.46875 -0.62085 0.47037 -0.62332 0.47546 C -0.62515 0.47963 -0.62515 0.48611 -0.62645 0.49213 C -0.63803 0.53981 -0.62827 0.49213 -0.63569 0.53102 C -0.63465 0.5419 -0.63439 0.5537 -0.63257 0.56458 C -0.63074 0.57523 -0.6215 0.60208 -0.61695 0.60903 C -0.61434 0.61273 -0.6107 0.61227 -0.60757 0.61435 C -0.5753 0.63889 -0.6189 0.61134 -0.57634 0.63681 L -0.56697 0.64213 C -0.56384 0.64398 -0.56085 0.64722 -0.55759 0.64792 L -0.52948 0.65324 C -0.48054 0.65162 -0.4316 0.65278 -0.38279 0.64792 C -0.37707 0.64722 -0.37212 0.6412 -0.36704 0.63681 C -0.36379 0.6338 -0.36067 0.62986 -0.35767 0.62569 C -0.35169 0.6169 -0.34557 0.60417 -0.34205 0.59236 C -0.34049 0.58704 -0.34049 0.58056 -0.33893 0.57546 C -0.3332 0.55787 -0.32058 0.53912 -0.31706 0.51991 C -0.31602 0.51412 -0.3155 0.50856 -0.31394 0.50324 C -0.30665 0.47963 -0.30392 0.46898 -0.29207 0.45833 C -0.28335 0.45116 -0.26891 0.44977 -0.26084 0.44745 C -0.24066 0.43588 -0.26175 0.44722 -0.22647 0.43657 C -0.22218 0.43542 -0.21814 0.43264 -0.21411 0.43125 C -0.2089 0.42917 -0.20344 0.42778 -0.19849 0.42546 C -0.1899 0.42176 -0.18183 0.4162 -0.17337 0.41458 C -0.164 0.41273 -0.1545 0.41111 -0.14526 0.4088 C -0.14005 0.40764 -0.13484 0.40579 -0.12964 0.40347 C -0.1161 0.39676 -0.1092 0.38843 -0.09541 0.38657 C -0.0725 0.38356 -0.04946 0.3831 -0.02655 0.38102 C -0.02486 0.38056 -0.0013 0.37268 0.00143 0.37014 C 0.00833 0.36412 0.02017 0.34792 0.02017 0.34815 C 0.02122 0.34051 0.02187 0.33218 0.0233 0.32546 C 0.02668 0.30949 0.03059 0.3 0.03579 0.28681 C 0.0367 0.27963 0.03983 0.25579 0.04191 0.24768 C 0.04373 0.2419 0.04673 0.23704 0.04842 0.23102 C 0.04985 0.22569 0.04985 0.21968 0.05154 0.21435 C 0.05506 0.20278 0.06169 0.19375 0.06404 0.18125 C 0.06508 0.17546 0.06573 0.16991 0.06716 0.16458 C 0.07497 0.13634 0.07341 0.16065 0.07341 0.13125 L 0.07341 0.13148 " pathEditMode="relative" rAng="0" ptsTypes="AAAAAAAAAAAAAAAAAAAAAAAAAAAAAAAAAAAAAAAAAAAAAAAAAAAAAAAAAAAAAAAAAAAAAAAAAAAAAAAAA">
                                          <p:cBhvr>
                                            <p:cTn id="91" dur="14600" spd="-100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140" y="-549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0" presetClass="path" presetSubtype="0" repeatCount="indefinite" accel="50000" decel="50000" fill="hold" grpId="0" nodeType="withEffect">
                                      <p:stCondLst>
                                        <p:cond delay="17900"/>
                                      </p:stCondLst>
                                      <p:childTnLst>
                                        <p:animMotion origin="layout" path="M 0.55603 0.87176 L 0.55603 0.87199 C 0.56749 0.86458 0.57868 0.85556 0.5904 0.84954 C 0.59443 0.84722 0.62827 0.83889 0.63101 0.83866 C 0.63934 0.83333 0.65274 0.82431 0.66224 0.82199 C 0.7186 0.80486 0.71431 0.80995 0.78407 0.80486 C 0.78928 0.80347 0.79448 0.80185 0.79969 0.79931 C 0.80594 0.7963 0.81843 0.78819 0.81843 0.78889 C 0.82156 0.78102 0.82429 0.77338 0.8278 0.7662 C 0.83158 0.7581 0.83678 0.75255 0.8403 0.74421 C 0.84199 0.73958 0.84616 0.70741 0.84655 0.70509 C 0.8459 0.6912 0.84694 0.64005 0.8403 0.6162 C 0.83366 0.59306 0.83535 0.6044 0.82468 0.58843 C 0.82117 0.5831 0.81895 0.57569 0.81531 0.57176 C 0.81049 0.56644 0.80464 0.56528 0.79969 0.56088 C 0.79631 0.55787 0.79331 0.55324 0.79032 0.54977 C 0.78602 0.54398 0.78238 0.53704 0.77782 0.5331 C 0.77392 0.5294 0.76949 0.52917 0.76533 0.52732 C 0.7622 0.52384 0.75947 0.51852 0.75596 0.51644 C 0.74255 0.50741 0.72888 0.50532 0.71535 0.49977 C 0.70689 0.49607 0.69036 0.48866 0.69036 0.48889 C 0.68723 0.48472 0.68424 0.48032 0.68099 0.47732 C 0.65508 0.4544 0.68906 0.49259 0.66224 0.46088 C 0.65808 0.44954 0.6491 0.44051 0.64962 0.42732 C 0.65183 0.38287 0.65326 0.33843 0.656 0.29398 C 0.65639 0.28657 0.65717 0.27847 0.65912 0.27176 C 0.66237 0.25972 0.66459 0.24352 0.67161 0.23843 C 0.72589 0.19977 0.68463 0.22616 0.71535 0.21065 C 0.73357 0.20116 0.71522 0.2081 0.73721 0.19954 C 0.74815 0.19514 0.76051 0.19144 0.77158 0.18843 C 0.77873 0.18634 0.78615 0.18472 0.79344 0.1831 C 0.79539 0.17315 0.79917 0.16806 0.79969 0.16065 C 0.8006 0.14375 0.79722 0.12292 0.79032 0.11088 C 0.78758 0.10579 0.7842 0.10278 0.78095 0.09954 C 0.77678 0.09537 0.77262 0.09167 0.76845 0.08843 C 0.76272 0.08403 0.75205 0.07963 0.74659 0.07755 C 0.74138 0.07523 0.73604 0.07384 0.73097 0.07199 C 0.72667 0.07014 0.72264 0.06806 0.71847 0.06644 C 0.68932 0.06806 0.6599 0.06482 0.63101 0.07199 C 0.62202 0.07407 0.60588 0.09398 0.59664 0.10509 C 0.59456 0.11088 0.59196 0.11574 0.5904 0.12199 C 0.58194 0.15162 0.5887 0.19444 0.5904 0.22199 C 0.59079 0.22894 0.59196 0.23704 0.59352 0.24421 C 0.59508 0.25185 0.59768 0.2588 0.59977 0.26644 C 0.60081 0.27732 0.60159 0.28866 0.60289 0.29954 C 0.60367 0.30694 0.60601 0.31412 0.60601 0.32176 C 0.60601 0.35324 0.60445 0.38495 0.60289 0.4162 C 0.60263 0.41968 0.59821 0.44977 0.59664 0.45509 C 0.59235 0.46806 0.58428 0.4838 0.5779 0.49398 C 0.57178 0.50347 0.5658 0.51366 0.55916 0.52176 C 0.55525 0.52662 0.5507 0.52894 0.54666 0.5331 C 0.54133 0.53819 0.53638 0.54468 0.53104 0.54977 C 0.52076 0.55926 0.51022 0.56829 0.49981 0.57755 C 0.49356 0.58287 0.48796 0.59236 0.48093 0.59421 C 0.4687 0.59722 0.45568 0.59954 0.44358 0.60509 C 0.44032 0.60671 0.43733 0.6088 0.43408 0.61088 C 0.42249 0.60972 0.37394 0.6081 0.35299 0.59954 C 0.34648 0.59676 0.34036 0.59236 0.33425 0.58843 C 0.32058 0.5794 0.30704 0.57014 0.29364 0.56088 C 0.26032 0.5375 0.29598 0.56458 0.2624 0.52732 C 0.25954 0.52407 0.25589 0.52477 0.25303 0.52176 C 0.24639 0.51528 0.24053 0.50718 0.23429 0.49977 L 0.22491 0.48866 C 0.22283 0.4831 0.22049 0.47755 0.21867 0.47199 C 0.20279 0.42222 0.22127 0.47292 0.20617 0.43287 C 0.20513 0.42546 0.20305 0.41806 0.20305 0.41088 C 0.20305 0.38819 0.20461 0.36597 0.20617 0.34398 C 0.2076 0.32245 0.21151 0.31505 0.21554 0.29398 C 0.21684 0.28657 0.21762 0.2794 0.21867 0.27176 C 0.21671 0.23843 0.21945 0.21921 0.20916 0.19421 C 0.20669 0.18773 0.20318 0.18241 0.19992 0.17477 C 0.18977 0.16181 0.18053 0.14884 0.16869 0.13843 C 0.16569 0.13565 0.16231 0.13519 0.15931 0.1331 C 0.15502 0.1294 0.15111 0.12477 0.14682 0.12199 C 0.14278 0.11898 0.13836 0.11829 0.13432 0.1162 C 0.1217 0.10949 0.11519 0.1037 0.10309 0.09954 C 0.07953 0.0919 0.063 0.09167 0.03749 0.08843 C 0.03436 0.08657 0.03098 0.08542 0.02812 0.08287 C 0.0151 0.0713 0.01562 0.06343 0.00625 0.03866 C 0.00417 0.0331 -1.66992E-6 0.0287 -1.66992E-6 0.02199 L -1.66992E-6 -0.00023 L -1.66992E-6 -3.7037E-7 " pathEditMode="relative" rAng="0" ptsTypes="AAAAAAAAAAAAAAAAAAAAAAAAAAAAAAAAAAAAAAAAAAAAAAAAAAAAAAAAAAAAAAAAAAAAAAAAAAAAAAAAAA">
                                          <p:cBhvr>
                                            <p:cTn id="93" dur="126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276" y="-4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0" presetClass="path" presetSubtype="0" repeatCount="indefinite" accel="50000" decel="50000" fill="hold" grpId="0" nodeType="withEffect">
                                      <p:stCondLst>
                                        <p:cond delay="18900"/>
                                      </p:stCondLst>
                                      <p:childTnLst>
                                        <p:animMotion origin="layout" path="M 0.52232 0.275 L 0.52232 0.27523 C 0.45933 0.2412 0.52753 0.27569 0.48484 0.2581 C 0.48432 0.25787 0.46336 0.24676 0.4592 0.2456 C 0.45217 0.24375 0.44501 0.24282 0.43811 0.24143 C 0.42015 0.22569 0.43382 0.23588 0.40284 0.22477 C 0.39972 0.22384 0.39672 0.22199 0.3936 0.2206 C 0.37095 0.2118 0.39321 0.22153 0.3677 0.21227 C 0.3401 0.20255 0.38371 0.21458 0.34206 0.20393 C 0.31511 0.18819 0.34128 0.20255 0.30444 0.18727 C 0.3021 0.18634 0.29989 0.18426 0.29754 0.1831 C 0.29286 0.18148 0.28804 0.18032 0.28349 0.17893 C 0.28023 0.17616 0.27685 0.17454 0.27411 0.1706 C 0.27047 0.16597 0.26735 0.16042 0.26461 0.15393 C 0.2611 0.14583 0.25941 0.13449 0.25771 0.12477 C 0.25993 0.10532 0.26149 0.08565 0.26461 0.06643 C 0.26552 0.0618 0.26696 0.05671 0.2693 0.05393 C 0.27359 0.0493 0.28349 0.0456 0.28349 0.04583 C 0.29676 0.04838 0.3103 0.04768 0.32318 0.05393 C 0.32813 0.05625 0.33125 0.06481 0.33503 0.0706 C 0.33958 0.07778 0.34388 0.08588 0.34661 0.0956 C 0.34778 0.09954 0.3483 0.10393 0.34895 0.1081 C 0.3483 0.11505 0.34856 0.12292 0.34661 0.12893 C 0.33945 0.15208 0.33229 0.14676 0.31863 0.14977 C 0.27867 0.17361 0.32839 0.14537 0.21073 0.1581 C 0.20591 0.1588 0.20162 0.16481 0.1968 0.16643 C 0.1929 0.16782 0.18886 0.16875 0.18496 0.1706 C 0.18027 0.17292 0.17103 0.17893 0.17103 0.17917 C 0.1614 0.1919 0.15918 0.19259 0.15216 0.21227 C 0.15085 0.2162 0.15098 0.22083 0.14994 0.22477 C 0.14786 0.23217 0.14487 0.23842 0.14279 0.2456 C 0.14174 0.24954 0.14213 0.25486 0.14057 0.2581 C 0.13797 0.26366 0.13432 0.26643 0.1312 0.2706 C 0.12066 0.26944 0.09137 0.275 0.07979 0.25393 C 0.07667 0.24884 0.0768 0.23981 0.07497 0.2331 C 0.07289 0.22592 0.07029 0.21921 0.06794 0.21227 C 0.06925 0.19143 0.06847 0.1794 0.0725 0.16227 C 0.07393 0.15671 0.07497 0.15046 0.07719 0.1456 C 0.07901 0.1419 0.08187 0.14005 0.08434 0.13727 C 0.08734 0.12893 0.08916 0.11829 0.09372 0.11227 C 0.09684 0.1081 0.09983 0.10393 0.10309 0.09977 C 0.1053 0.09699 0.1079 0.09467 0.11012 0.09143 C 0.11675 0.08148 0.11714 0.0787 0.1217 0.06643 C 0.12092 0.05949 0.1204 0.05255 0.11949 0.0456 C 0.11884 0.04143 0.11884 0.03634 0.11701 0.0331 C 0.11389 0.02755 0.1092 0.025 0.1053 0.0206 C 0.10061 0.01528 0.09632 0.00856 0.09124 0.00393 C 0.06521 -0.01921 0.09814 0.00856 0.0725 -0.00857 C 0.06925 -0.01065 0.06651 -0.01435 0.06313 -0.0169 C 0.05844 -0.02037 0.05154 -0.02315 0.04686 -0.02523 C 0.00846 -0.0206 0.02005 -0.03565 0.00469 -0.00857 L -2.27645E-6 -0.00023 L -2.27645E-6 1.11111E-6 " pathEditMode="relative" rAng="0" ptsTypes="AAAAAAAAAAAAAAAAAAAAAAAAAAAAAAAAAAAAAAAAAAAAAAAAAAAAA">
                                          <p:cBhvr>
                                            <p:cTn id="95" dur="134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123" y="-150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56" presetClass="entr" presetSubtype="0" fill="hold" grpId="0" nodeType="withEffect">
                                      <p:stCondLst>
                                        <p:cond delay="22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98" dur="8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99" dur="8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00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01" dur="17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0" presetClass="path" presetSubtype="0" repeatCount="indefinite" accel="50000" decel="50000" fill="hold" grpId="0" nodeType="withEffect">
                                      <p:stCondLst>
                                        <p:cond delay="19800"/>
                                      </p:stCondLst>
                                      <p:childTnLst>
                                        <p:animMotion origin="layout" path="M 1.07029 1.08704 L 1.07029 1.08727 C 1.06404 1.0801 1.05675 1.0757 1.05154 1.06621 C 1.0492 1.06227 1.05037 1.05486 1.0492 1.04977 C 1.04803 1.04514 1.04582 1.04144 1.04452 1.03704 C 1.04269 1.03172 1.04152 1.02593 1.03983 1.0206 C 1.0384 1.01621 1.03619 1.0125 1.03515 1.0081 C 1.02747 0.97732 1.03397 0.99074 1.02577 0.96597 C 1.01757 0.94213 1.01731 0.94445 1.00924 0.92477 C 1.00768 0.9206 1.00651 0.91597 1.00456 0.91181 C 0.97749 0.85579 1.00781 0.925 0.99063 0.88287 C 0.98595 0.87176 0.97957 0.8625 0.97657 0.84977 C 0.96811 0.81482 0.97371 0.82801 0.96252 0.80787 C 0.96174 0.80093 0.96122 0.79398 0.96017 0.78704 C 0.95315 0.7456 0.95731 0.78797 0.9508 0.74144 L 0.94612 0.70787 C 0.9469 0.67894 0.94729 0.64954 0.94846 0.6206 C 0.9495 0.59074 0.94937 0.59445 0.95315 0.57477 C 0.95393 0.55949 0.95549 0.54422 0.95549 0.52871 C 0.95549 0.50371 0.95445 0.47871 0.95315 0.45371 C 0.95289 0.44931 0.95171 0.44537 0.9508 0.44121 C 0.94833 0.43102 0.94364 0.41505 0.93909 0.4081 C 0.93479 0.40139 0.93037 0.39445 0.92503 0.39121 C 0.91488 0.38542 0.92035 0.38797 0.90863 0.3831 C 0.89848 0.38426 0.8882 0.38496 0.87818 0.38727 C 0.87492 0.38773 0.87154 0.38843 0.8688 0.39121 C 0.86581 0.39422 0.86373 0.39908 0.86178 0.40371 C 0.8541 0.42084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2 0.67253 0.57523 0.66966 0.56644 C 0.66784 0.56088 0.66667 0.5551 0.66498 0.54977 C 0.66355 0.54537 0.66146 0.54167 0.66029 0.53727 C 0.65912 0.53334 0.65912 0.52847 0.65795 0.52477 C 0.656 0.51852 0.65287 0.51389 0.65092 0.50787 C 0.64897 0.50278 0.64793 0.49676 0.64623 0.49121 C 0.64324 0.48241 0.63934 0.47523 0.63673 0.46621 C 0.63036 0.44352 0.63426 0.45463 0.62515 0.43287 C 0.62437 0.42871 0.62398 0.42431 0.62281 0.42037 C 0.62085 0.41412 0.61799 0.40949 0.61578 0.40371 C 0.60523 0.37755 0.61799 0.40371 0.59704 0.36621 C 0.59469 0.36227 0.59313 0.35486 0.59001 0.35371 C 0.58194 0.35093 0.5766 0.34931 0.56892 0.3456 C 0.56645 0.34422 0.56424 0.34236 0.56189 0.34121 C 0.55265 0.33727 0.54302 0.33542 0.53378 0.3331 C 0.53144 0.33172 0.52909 0.32986 0.52675 0.32871 C 0.51517 0.32292 0.50332 0.31991 0.49161 0.31621 L 0.31121 0.3206 C 0.30639 0.3206 0.30184 0.32338 0.29715 0.32477 C 0.29169 0.32616 0.28622 0.32755 0.28075 0.32871 C 0.26891 0.33935 0.27177 0.33773 0.25732 0.3456 C 0.2542 0.34699 0.25108 0.34815 0.24795 0.34977 C 0.24405 0.35116 0.24001 0.35185 0.23624 0.35371 C 0.21606 0.36459 0.23259 0.35903 0.21268 0.37477 C 0.20982 0.37709 0.20656 0.37732 0.20344 0.37871 C 0.2011 0.38172 0.19875 0.38449 0.19641 0.38727 C 0.19329 0.39005 0.1899 0.39213 0.18704 0.3956 C 0.18365 0.39908 0.18092 0.4044 0.17767 0.4081 C 0.17272 0.41343 0.16556 0.4169 0.16127 0.42477 C 0.1584 0.42963 0.15658 0.43565 0.15424 0.44121 C 0.14773 0.47593 0.15853 0.42153 0.14253 0.47871 C 0.14096 0.48426 0.13914 0.48982 0.13771 0.49537 C 0.1368 0.49931 0.1368 0.5044 0.1355 0.50787 C 0.13354 0.51297 0.13081 0.51621 0.12847 0.52037 C 0.12769 0.52616 0.12704 0.53172 0.12613 0.53727 C 0.12469 0.5456 0.12144 0.56227 0.12144 0.5625 C 0.12873 0.66597 0.11988 0.60023 0.13081 0.6456 C 0.13354 0.65741 0.13211 0.66019 0.13771 0.6706 C 0.14109 0.67639 0.15046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181 0.2831 0.45787 C 0.26526 0.38866 0.28036 0.44769 0.26904 0.41227 C 0.26722 0.40672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5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25 0.10725 0.25556 0.10504 0.25371 C 0.10179 0.25116 0.09892 0.24769 0.09567 0.24537 C 0.0738 0.23102 0.101 0.25579 0.07211 0.23287 C 0.06964 0.23102 0.06768 0.22662 0.06521 0.22477 C 0.06144 0.2213 0.05727 0.21922 0.0535 0.21644 C 0.01653 0.18704 0.06716 0.22639 0.0371 0.19977 C 0.03488 0.19769 0.03241 0.19699 0.03007 0.19537 C 0.02773 0.19144 0.02564 0.18658 0.02304 0.1831 C 0.01848 0.17685 0.00898 0.16621 0.00898 0.16644 C 0.00742 0.16227 0.00612 0.15764 0.00443 0.15371 C -2.59664E-6 0.14491 -0.00976 0.12894 -0.00976 0.12917 C -0.01484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    <p:cBhvr>
                                            <p:cTn id="103" dur="118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4939" y="-5060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0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7"/>
                    </p:tgtEl>
                  </p:cMediaNode>
                </p:audio>
              </p:childTnLst>
            </p:cTn>
          </p:par>
        </p:tnLst>
        <p:bldLst>
          <p:bldP spid="198" grpId="0" animBg="1"/>
          <p:bldP spid="210" grpId="0" animBg="1"/>
          <p:bldP spid="211" grpId="0" animBg="1"/>
          <p:bldP spid="212" grpId="0" animBg="1"/>
          <p:bldP spid="213" grpId="0" animBg="1"/>
          <p:bldP spid="214" grpId="0" animBg="1"/>
          <p:bldP spid="215" grpId="0" animBg="1"/>
          <p:bldP spid="216" grpId="0" animBg="1"/>
          <p:bldP spid="196" grpId="0" animBg="1"/>
          <p:bldP spid="195" grpId="0" animBg="1"/>
          <p:bldP spid="194" grpId="0" animBg="1"/>
          <p:bldP spid="191" grpId="0" animBg="1"/>
          <p:bldP spid="206" grpId="0"/>
          <p:bldP spid="207" grpId="0"/>
          <p:bldP spid="208" grpId="0" animBg="1"/>
          <p:bldP spid="209" grpId="0"/>
          <p:bldP spid="217" grpId="0"/>
          <p:bldP spid="218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61417" y="3165021"/>
            <a:ext cx="2762903" cy="2727216"/>
            <a:chOff x="8324466" y="4533451"/>
            <a:chExt cx="3948393" cy="3906357"/>
          </a:xfrm>
        </p:grpSpPr>
        <p:sp>
          <p:nvSpPr>
            <p:cNvPr id="814" name="Shape 814"/>
            <p:cNvSpPr/>
            <p:nvPr/>
          </p:nvSpPr>
          <p:spPr>
            <a:xfrm>
              <a:off x="8324466" y="4533451"/>
              <a:ext cx="3948393" cy="3906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3" h="21600" extrusionOk="0">
                  <a:moveTo>
                    <a:pt x="7807" y="14886"/>
                  </a:moveTo>
                  <a:lnTo>
                    <a:pt x="16936" y="13393"/>
                  </a:lnTo>
                  <a:lnTo>
                    <a:pt x="21033" y="5029"/>
                  </a:lnTo>
                  <a:cubicBezTo>
                    <a:pt x="20634" y="4263"/>
                    <a:pt x="18924" y="1282"/>
                    <a:pt x="16060" y="341"/>
                  </a:cubicBezTo>
                  <a:cubicBezTo>
                    <a:pt x="15370" y="115"/>
                    <a:pt x="14643" y="0"/>
                    <a:pt x="13899" y="0"/>
                  </a:cubicBezTo>
                  <a:cubicBezTo>
                    <a:pt x="11494" y="0"/>
                    <a:pt x="9633" y="1170"/>
                    <a:pt x="9404" y="1320"/>
                  </a:cubicBezTo>
                  <a:cubicBezTo>
                    <a:pt x="2900" y="5909"/>
                    <a:pt x="-567" y="13692"/>
                    <a:pt x="77" y="21600"/>
                  </a:cubicBezTo>
                  <a:cubicBezTo>
                    <a:pt x="297" y="20626"/>
                    <a:pt x="689" y="19600"/>
                    <a:pt x="1356" y="18630"/>
                  </a:cubicBezTo>
                  <a:cubicBezTo>
                    <a:pt x="3537" y="15463"/>
                    <a:pt x="7530" y="14920"/>
                    <a:pt x="7807" y="14886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610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Gill Sans"/>
                <a:sym typeface="Gill Sans"/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9566898" y="5462613"/>
              <a:ext cx="1712953" cy="982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60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algn="ctr" fontAlgn="auto">
                <a:lnSpc>
                  <a:spcPct val="100000"/>
                </a:lnSpc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altLang="zh-CN"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69</a:t>
              </a:r>
              <a:r>
                <a:rPr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549524" y="2977286"/>
            <a:ext cx="3204221" cy="2196433"/>
            <a:chOff x="10736897" y="4264547"/>
            <a:chExt cx="4579069" cy="3146084"/>
          </a:xfrm>
        </p:grpSpPr>
        <p:sp>
          <p:nvSpPr>
            <p:cNvPr id="813" name="Shape 813"/>
            <p:cNvSpPr/>
            <p:nvPr/>
          </p:nvSpPr>
          <p:spPr>
            <a:xfrm>
              <a:off x="10736897" y="4264547"/>
              <a:ext cx="4579069" cy="3146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extrusionOk="0">
                  <a:moveTo>
                    <a:pt x="19007" y="5854"/>
                  </a:moveTo>
                  <a:cubicBezTo>
                    <a:pt x="15675" y="2078"/>
                    <a:pt x="11527" y="0"/>
                    <a:pt x="7326" y="0"/>
                  </a:cubicBezTo>
                  <a:cubicBezTo>
                    <a:pt x="5334" y="0"/>
                    <a:pt x="3355" y="459"/>
                    <a:pt x="1443" y="1365"/>
                  </a:cubicBezTo>
                  <a:cubicBezTo>
                    <a:pt x="954" y="1597"/>
                    <a:pt x="473" y="1856"/>
                    <a:pt x="0" y="2143"/>
                  </a:cubicBezTo>
                  <a:cubicBezTo>
                    <a:pt x="197" y="2120"/>
                    <a:pt x="399" y="2108"/>
                    <a:pt x="605" y="2108"/>
                  </a:cubicBezTo>
                  <a:cubicBezTo>
                    <a:pt x="1337" y="2108"/>
                    <a:pt x="2054" y="2267"/>
                    <a:pt x="2735" y="2581"/>
                  </a:cubicBezTo>
                  <a:cubicBezTo>
                    <a:pt x="5939" y="4058"/>
                    <a:pt x="7580" y="8966"/>
                    <a:pt x="7648" y="9174"/>
                  </a:cubicBezTo>
                  <a:lnTo>
                    <a:pt x="11353" y="19788"/>
                  </a:lnTo>
                  <a:lnTo>
                    <a:pt x="19244" y="21600"/>
                  </a:lnTo>
                  <a:cubicBezTo>
                    <a:pt x="19745" y="20775"/>
                    <a:pt x="21600" y="17453"/>
                    <a:pt x="21580" y="13587"/>
                  </a:cubicBezTo>
                  <a:cubicBezTo>
                    <a:pt x="21556" y="9281"/>
                    <a:pt x="19448" y="6408"/>
                    <a:pt x="19007" y="585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610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Gill Sans"/>
                <a:sym typeface="Gill Sans"/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13183551" y="5462613"/>
              <a:ext cx="1712953" cy="982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60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algn="ctr" fontAlgn="auto">
                <a:lnSpc>
                  <a:spcPct val="100000"/>
                </a:lnSpc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altLang="zh-CN"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71</a:t>
              </a:r>
              <a:r>
                <a:rPr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396220" y="6635530"/>
            <a:ext cx="3478104" cy="1782818"/>
            <a:chOff x="10517813" y="9504471"/>
            <a:chExt cx="4970469" cy="2553639"/>
          </a:xfrm>
        </p:grpSpPr>
        <p:sp>
          <p:nvSpPr>
            <p:cNvPr id="815" name="Shape 815"/>
            <p:cNvSpPr/>
            <p:nvPr/>
          </p:nvSpPr>
          <p:spPr>
            <a:xfrm>
              <a:off x="10517813" y="9504471"/>
              <a:ext cx="4970469" cy="2553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96" extrusionOk="0">
                  <a:moveTo>
                    <a:pt x="13214" y="6652"/>
                  </a:moveTo>
                  <a:lnTo>
                    <a:pt x="6555" y="0"/>
                  </a:lnTo>
                  <a:lnTo>
                    <a:pt x="53" y="6493"/>
                  </a:lnTo>
                  <a:cubicBezTo>
                    <a:pt x="-25" y="7766"/>
                    <a:pt x="-213" y="12704"/>
                    <a:pt x="1220" y="16502"/>
                  </a:cubicBezTo>
                  <a:cubicBezTo>
                    <a:pt x="2931" y="21034"/>
                    <a:pt x="5849" y="21458"/>
                    <a:pt x="6025" y="21480"/>
                  </a:cubicBezTo>
                  <a:cubicBezTo>
                    <a:pt x="8019" y="21600"/>
                    <a:pt x="10010" y="21039"/>
                    <a:pt x="11922" y="19823"/>
                  </a:cubicBezTo>
                  <a:cubicBezTo>
                    <a:pt x="15933" y="17271"/>
                    <a:pt x="19253" y="12077"/>
                    <a:pt x="21387" y="5178"/>
                  </a:cubicBezTo>
                  <a:cubicBezTo>
                    <a:pt x="20798" y="6168"/>
                    <a:pt x="20074" y="7062"/>
                    <a:pt x="19195" y="7635"/>
                  </a:cubicBezTo>
                  <a:cubicBezTo>
                    <a:pt x="18526" y="8071"/>
                    <a:pt x="17798" y="8293"/>
                    <a:pt x="17029" y="8293"/>
                  </a:cubicBezTo>
                  <a:cubicBezTo>
                    <a:pt x="14961" y="8293"/>
                    <a:pt x="13284" y="6719"/>
                    <a:pt x="13214" y="665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610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Gill Sans"/>
                <a:sym typeface="Gill Sans"/>
              </a:endParaRPr>
            </a:p>
          </p:txBody>
        </p:sp>
        <p:sp>
          <p:nvSpPr>
            <p:cNvPr id="820" name="Shape 820"/>
            <p:cNvSpPr/>
            <p:nvPr/>
          </p:nvSpPr>
          <p:spPr>
            <a:xfrm>
              <a:off x="11889663" y="10466690"/>
              <a:ext cx="1712952" cy="982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60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algn="ctr" fontAlgn="auto">
                <a:lnSpc>
                  <a:spcPct val="100000"/>
                </a:lnSpc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en-US" altLang="zh-CN"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845737" y="5047889"/>
            <a:ext cx="2086340" cy="3245446"/>
            <a:chOff x="8302059" y="7230398"/>
            <a:chExt cx="2981535" cy="4648649"/>
          </a:xfrm>
        </p:grpSpPr>
        <p:sp>
          <p:nvSpPr>
            <p:cNvPr id="817" name="Shape 817"/>
            <p:cNvSpPr/>
            <p:nvPr/>
          </p:nvSpPr>
          <p:spPr>
            <a:xfrm>
              <a:off x="8302059" y="7230398"/>
              <a:ext cx="2981535" cy="464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8" h="21600" extrusionOk="0">
                  <a:moveTo>
                    <a:pt x="1817" y="2830"/>
                  </a:moveTo>
                  <a:cubicBezTo>
                    <a:pt x="-692" y="5156"/>
                    <a:pt x="66" y="7942"/>
                    <a:pt x="254" y="8503"/>
                  </a:cubicBezTo>
                  <a:cubicBezTo>
                    <a:pt x="362" y="8755"/>
                    <a:pt x="458" y="8965"/>
                    <a:pt x="556" y="9163"/>
                  </a:cubicBezTo>
                  <a:cubicBezTo>
                    <a:pt x="3636" y="15438"/>
                    <a:pt x="11466" y="20104"/>
                    <a:pt x="20908" y="21600"/>
                  </a:cubicBezTo>
                  <a:cubicBezTo>
                    <a:pt x="19843" y="21166"/>
                    <a:pt x="18785" y="20576"/>
                    <a:pt x="17895" y="19777"/>
                  </a:cubicBezTo>
                  <a:cubicBezTo>
                    <a:pt x="14926" y="17113"/>
                    <a:pt x="15796" y="13681"/>
                    <a:pt x="15834" y="13536"/>
                  </a:cubicBezTo>
                  <a:lnTo>
                    <a:pt x="17746" y="5574"/>
                  </a:lnTo>
                  <a:lnTo>
                    <a:pt x="9321" y="0"/>
                  </a:lnTo>
                  <a:cubicBezTo>
                    <a:pt x="8266" y="117"/>
                    <a:pt x="4112" y="703"/>
                    <a:pt x="1817" y="283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610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Gill Sans"/>
                <a:sym typeface="Gill Sans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8787447" y="8647509"/>
              <a:ext cx="1712952" cy="982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60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algn="ctr" fontAlgn="auto">
                <a:lnSpc>
                  <a:spcPct val="100000"/>
                </a:lnSpc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altLang="zh-CN"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44</a:t>
              </a:r>
              <a:r>
                <a:rPr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453757" y="3888106"/>
            <a:ext cx="1855428" cy="3450450"/>
            <a:chOff x="13458187" y="5569170"/>
            <a:chExt cx="2651545" cy="4942289"/>
          </a:xfrm>
        </p:grpSpPr>
        <p:sp>
          <p:nvSpPr>
            <p:cNvPr id="816" name="Shape 816"/>
            <p:cNvSpPr/>
            <p:nvPr/>
          </p:nvSpPr>
          <p:spPr>
            <a:xfrm>
              <a:off x="13458187" y="5569170"/>
              <a:ext cx="2651545" cy="494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8" h="21600" extrusionOk="0">
                  <a:moveTo>
                    <a:pt x="8303" y="21600"/>
                  </a:moveTo>
                  <a:lnTo>
                    <a:pt x="8304" y="21600"/>
                  </a:lnTo>
                  <a:cubicBezTo>
                    <a:pt x="9584" y="21600"/>
                    <a:pt x="10793" y="21497"/>
                    <a:pt x="11899" y="21293"/>
                  </a:cubicBezTo>
                  <a:cubicBezTo>
                    <a:pt x="16562" y="20433"/>
                    <a:pt x="18635" y="18018"/>
                    <a:pt x="19018" y="17521"/>
                  </a:cubicBezTo>
                  <a:cubicBezTo>
                    <a:pt x="21477" y="13793"/>
                    <a:pt x="21600" y="9824"/>
                    <a:pt x="19376" y="6042"/>
                  </a:cubicBezTo>
                  <a:cubicBezTo>
                    <a:pt x="18057" y="3801"/>
                    <a:pt x="15973" y="1755"/>
                    <a:pt x="13242" y="0"/>
                  </a:cubicBezTo>
                  <a:cubicBezTo>
                    <a:pt x="13788" y="726"/>
                    <a:pt x="14170" y="1567"/>
                    <a:pt x="14184" y="2507"/>
                  </a:cubicBezTo>
                  <a:cubicBezTo>
                    <a:pt x="14227" y="5617"/>
                    <a:pt x="9902" y="8101"/>
                    <a:pt x="9717" y="8205"/>
                  </a:cubicBezTo>
                  <a:lnTo>
                    <a:pt x="0" y="13570"/>
                  </a:lnTo>
                  <a:lnTo>
                    <a:pt x="2106" y="20885"/>
                  </a:lnTo>
                  <a:cubicBezTo>
                    <a:pt x="2923" y="21076"/>
                    <a:pt x="5421" y="21600"/>
                    <a:pt x="8303" y="216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610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Gill Sans"/>
                <a:sym typeface="Gill Sans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13927483" y="8211016"/>
              <a:ext cx="1712952" cy="982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6000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defRPr>
              </a:lvl1pPr>
            </a:lstStyle>
            <a:p>
              <a:pPr algn="ctr" fontAlgn="auto">
                <a:lnSpc>
                  <a:spcPct val="100000"/>
                </a:lnSpc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altLang="zh-CN"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sz="41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8%</a:t>
              </a:r>
            </a:p>
          </p:txBody>
        </p:sp>
      </p:grpSp>
      <p:sp>
        <p:nvSpPr>
          <p:cNvPr id="823" name="Shape 823"/>
          <p:cNvSpPr/>
          <p:nvPr/>
        </p:nvSpPr>
        <p:spPr>
          <a:xfrm>
            <a:off x="7875302" y="5026352"/>
            <a:ext cx="1384871" cy="13816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3199" ker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04887" y="3504019"/>
            <a:ext cx="3811863" cy="829294"/>
            <a:chOff x="2527385" y="5019021"/>
            <a:chExt cx="5447436" cy="1187848"/>
          </a:xfrm>
        </p:grpSpPr>
        <p:sp>
          <p:nvSpPr>
            <p:cNvPr id="825" name="Shape 825"/>
            <p:cNvSpPr/>
            <p:nvPr/>
          </p:nvSpPr>
          <p:spPr>
            <a:xfrm>
              <a:off x="6786973" y="5019021"/>
              <a:ext cx="1187848" cy="1187848"/>
            </a:xfrm>
            <a:prstGeom prst="roundRect">
              <a:avLst>
                <a:gd name="adj" fmla="val 18176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826" name="Shape 826"/>
            <p:cNvSpPr/>
            <p:nvPr/>
          </p:nvSpPr>
          <p:spPr>
            <a:xfrm>
              <a:off x="7085771" y="5169292"/>
              <a:ext cx="568027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sz="27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AutoShape 31"/>
            <p:cNvSpPr>
              <a:spLocks/>
            </p:cNvSpPr>
            <p:nvPr/>
          </p:nvSpPr>
          <p:spPr bwMode="auto">
            <a:xfrm>
              <a:off x="2527385" y="5213567"/>
              <a:ext cx="3848100" cy="7794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 defTabSz="452781" fontAlgn="auto">
                <a:spcBef>
                  <a:spcPts val="1189"/>
                </a:spcBef>
                <a:spcAft>
                  <a:spcPts val="0"/>
                </a:spcAft>
                <a:defRPr/>
              </a:pPr>
              <a:r>
                <a:rPr lang="zh-CN" altLang="en-US" sz="28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Gill Sans" charset="0"/>
                  <a:sym typeface="Lato" charset="0"/>
                </a:rPr>
                <a:t>价格便宜</a:t>
              </a:r>
              <a:endParaRPr lang="es-ES" sz="48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Gill Sans" charset="0"/>
                <a:sym typeface="Helvetica Ligh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85549" y="6753837"/>
            <a:ext cx="831201" cy="829295"/>
            <a:chOff x="6786973" y="9673921"/>
            <a:chExt cx="1187848" cy="1187848"/>
          </a:xfrm>
        </p:grpSpPr>
        <p:sp>
          <p:nvSpPr>
            <p:cNvPr id="829" name="Shape 829"/>
            <p:cNvSpPr/>
            <p:nvPr/>
          </p:nvSpPr>
          <p:spPr>
            <a:xfrm>
              <a:off x="6786973" y="9673921"/>
              <a:ext cx="1187848" cy="1187848"/>
            </a:xfrm>
            <a:prstGeom prst="roundRect">
              <a:avLst>
                <a:gd name="adj" fmla="val 18176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7105239" y="9824193"/>
              <a:ext cx="529088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sz="27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017467" y="3288765"/>
            <a:ext cx="831201" cy="829294"/>
            <a:chOff x="15692848" y="4710699"/>
            <a:chExt cx="1187848" cy="1187848"/>
          </a:xfrm>
        </p:grpSpPr>
        <p:sp>
          <p:nvSpPr>
            <p:cNvPr id="833" name="Shape 833"/>
            <p:cNvSpPr/>
            <p:nvPr/>
          </p:nvSpPr>
          <p:spPr>
            <a:xfrm>
              <a:off x="15692848" y="4710699"/>
              <a:ext cx="1187848" cy="1187848"/>
            </a:xfrm>
            <a:prstGeom prst="roundRect">
              <a:avLst>
                <a:gd name="adj" fmla="val 18176"/>
              </a:avLst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16000807" y="4860971"/>
              <a:ext cx="549704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sz="27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732128" y="5303579"/>
            <a:ext cx="831201" cy="829294"/>
            <a:chOff x="16714141" y="7596640"/>
            <a:chExt cx="1187847" cy="1187848"/>
          </a:xfrm>
        </p:grpSpPr>
        <p:sp>
          <p:nvSpPr>
            <p:cNvPr id="841" name="Shape 841"/>
            <p:cNvSpPr/>
            <p:nvPr/>
          </p:nvSpPr>
          <p:spPr>
            <a:xfrm>
              <a:off x="16714141" y="7596640"/>
              <a:ext cx="1187847" cy="1187848"/>
            </a:xfrm>
            <a:prstGeom prst="roundRect">
              <a:avLst>
                <a:gd name="adj" fmla="val 18176"/>
              </a:avLst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16998052" y="7746912"/>
              <a:ext cx="597801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sz="27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867133" y="7370544"/>
            <a:ext cx="831201" cy="829294"/>
            <a:chOff x="15478007" y="10557280"/>
            <a:chExt cx="1187848" cy="1187848"/>
          </a:xfrm>
        </p:grpSpPr>
        <p:sp>
          <p:nvSpPr>
            <p:cNvPr id="835" name="Shape 835"/>
            <p:cNvSpPr/>
            <p:nvPr/>
          </p:nvSpPr>
          <p:spPr>
            <a:xfrm>
              <a:off x="15478007" y="10557280"/>
              <a:ext cx="1187848" cy="1187848"/>
            </a:xfrm>
            <a:prstGeom prst="roundRect">
              <a:avLst>
                <a:gd name="adj" fmla="val 18176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836" name="Shape 836"/>
            <p:cNvSpPr/>
            <p:nvPr/>
          </p:nvSpPr>
          <p:spPr>
            <a:xfrm>
              <a:off x="15816889" y="10707552"/>
              <a:ext cx="487861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sz="27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1" name="Shape 1435"/>
          <p:cNvSpPr txBox="1">
            <a:spLocks/>
          </p:cNvSpPr>
          <p:nvPr/>
        </p:nvSpPr>
        <p:spPr>
          <a:xfrm>
            <a:off x="16039733" y="8962188"/>
            <a:ext cx="546542" cy="5338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10</a:t>
            </a:fld>
            <a:endParaRPr lang="en-US" altLang="zh-CN" sz="2000" ker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28530" y="1948311"/>
            <a:ext cx="685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最吸引用户的购票网站特点调查</a:t>
            </a:r>
          </a:p>
        </p:txBody>
      </p:sp>
      <p:sp>
        <p:nvSpPr>
          <p:cNvPr id="52" name="AutoShape 31"/>
          <p:cNvSpPr>
            <a:spLocks/>
          </p:cNvSpPr>
          <p:nvPr/>
        </p:nvSpPr>
        <p:spPr bwMode="auto">
          <a:xfrm>
            <a:off x="1620409" y="6962042"/>
            <a:ext cx="2886751" cy="5441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452781" fontAlgn="auto">
              <a:spcBef>
                <a:spcPts val="1189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Gill Sans" charset="0"/>
                <a:sym typeface="Lato" charset="0"/>
              </a:rPr>
              <a:t>提前公布排片信息</a:t>
            </a:r>
            <a:endParaRPr lang="es-ES" sz="48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  <a:cs typeface="Gill Sans" charset="0"/>
              <a:sym typeface="Helvetica Light"/>
            </a:endParaRPr>
          </a:p>
        </p:txBody>
      </p:sp>
      <p:sp>
        <p:nvSpPr>
          <p:cNvPr id="53" name="AutoShape 31"/>
          <p:cNvSpPr>
            <a:spLocks/>
          </p:cNvSpPr>
          <p:nvPr/>
        </p:nvSpPr>
        <p:spPr bwMode="auto">
          <a:xfrm>
            <a:off x="11309185" y="3479716"/>
            <a:ext cx="4047385" cy="5441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452781" fontAlgn="auto">
              <a:spcBef>
                <a:spcPts val="1189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Gill Sans" charset="0"/>
                <a:sym typeface="Lato" charset="0"/>
              </a:rPr>
              <a:t>方便选择场次及座位</a:t>
            </a:r>
            <a:endParaRPr lang="es-ES" sz="48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  <a:cs typeface="Gill Sans" charset="0"/>
              <a:sym typeface="Helvetica Light"/>
            </a:endParaRPr>
          </a:p>
        </p:txBody>
      </p:sp>
      <p:sp>
        <p:nvSpPr>
          <p:cNvPr id="54" name="AutoShape 31"/>
          <p:cNvSpPr>
            <a:spLocks/>
          </p:cNvSpPr>
          <p:nvPr/>
        </p:nvSpPr>
        <p:spPr bwMode="auto">
          <a:xfrm>
            <a:off x="12349110" y="5564468"/>
            <a:ext cx="2692722" cy="5441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452781" fontAlgn="auto">
              <a:spcBef>
                <a:spcPts val="1189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Gill Sans" charset="0"/>
                <a:sym typeface="Lato" charset="0"/>
              </a:rPr>
              <a:t>电影推荐功能</a:t>
            </a:r>
            <a:endParaRPr lang="es-ES" sz="48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  <a:cs typeface="Gill Sans" charset="0"/>
              <a:sym typeface="Helvetica Light"/>
            </a:endParaRPr>
          </a:p>
        </p:txBody>
      </p:sp>
      <p:sp>
        <p:nvSpPr>
          <p:cNvPr id="55" name="AutoShape 31"/>
          <p:cNvSpPr>
            <a:spLocks/>
          </p:cNvSpPr>
          <p:nvPr/>
        </p:nvSpPr>
        <p:spPr bwMode="auto">
          <a:xfrm>
            <a:off x="11326066" y="7610037"/>
            <a:ext cx="4288087" cy="5441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defTabSz="452781" fontAlgn="auto">
              <a:spcBef>
                <a:spcPts val="1189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Gill Sans" charset="0"/>
                <a:sym typeface="Lato" charset="0"/>
              </a:rPr>
              <a:t>电影简介及公布预告片</a:t>
            </a:r>
            <a:endParaRPr lang="es-ES" sz="48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  <a:cs typeface="Gill Sans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37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9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8" tmFilter="0, 0; 0.125,0.2665; 0.25,0.4; 0.375,0.465; 0.5,0.5;  0.625,0.535; 0.75,0.6; 0.875,0.7335; 1,1">
                                          <p:stCondLst>
                                            <p:cond delay="398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99" tmFilter="0, 0; 0.125,0.2665; 0.25,0.4; 0.375,0.465; 0.5,0.5;  0.625,0.535; 0.75,0.6; 0.875,0.7335; 1,1">
                                          <p:stCondLst>
                                            <p:cond delay="794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8" tmFilter="0, 0; 0.125,0.2665; 0.25,0.4; 0.375,0.465; 0.5,0.5;  0.625,0.535; 0.75,0.6; 0.875,0.7335; 1,1">
                                          <p:stCondLst>
                                            <p:cond delay="994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39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0" decel="50000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787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0" decel="50000">
                                          <p:stCondLst>
                                            <p:cond delay="803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985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0" decel="50000">
                                          <p:stCondLst>
                                            <p:cond delay="1001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085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0" decel="50000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89430" y="4980786"/>
            <a:ext cx="11001530" cy="1381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78" dirty="0">
                <a:solidFill>
                  <a:srgbClr val="CEE1F2"/>
                </a:solidFill>
              </a:rPr>
              <a:t>产品概览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671020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2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25384" y="2549300"/>
            <a:ext cx="236823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>
                <a:solidFill>
                  <a:srgbClr val="F8F8F8"/>
                </a:solidFill>
                <a:latin typeface="+mj-ea"/>
                <a:ea typeface="+mj-ea"/>
              </a:rPr>
              <a:t>Part3</a:t>
            </a:r>
            <a:endParaRPr lang="zh-CN" altLang="en-US" sz="60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597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23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 autoUpdateAnimBg="0"/>
      <p:bldP spid="7" grpId="0" animBg="1"/>
      <p:bldP spid="8" grpId="0" animBg="1" autoUpdateAnimBg="0"/>
      <p:bldP spid="8" grpId="1" animBg="1" autoUpdateAnimBg="0"/>
      <p:bldP spid="9" grpId="0" animBg="1" autoUpdateAnimBg="0"/>
      <p:bldP spid="1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51556" y="4863974"/>
            <a:ext cx="2580525" cy="3425258"/>
            <a:chOff x="1287861" y="5949120"/>
            <a:chExt cx="3687762" cy="4906205"/>
          </a:xfrm>
        </p:grpSpPr>
        <p:sp>
          <p:nvSpPr>
            <p:cNvPr id="17" name="Freeform 127"/>
            <p:cNvSpPr>
              <a:spLocks/>
            </p:cNvSpPr>
            <p:nvPr/>
          </p:nvSpPr>
          <p:spPr bwMode="auto">
            <a:xfrm flipH="1">
              <a:off x="1287861" y="5949120"/>
              <a:ext cx="3687762" cy="3689350"/>
            </a:xfrm>
            <a:custGeom>
              <a:avLst/>
              <a:gdLst>
                <a:gd name="T0" fmla="*/ 0 w 2528"/>
                <a:gd name="T1" fmla="*/ 1843616 h 2527"/>
                <a:gd name="T2" fmla="*/ 0 w 2528"/>
                <a:gd name="T3" fmla="*/ 1843616 h 2527"/>
                <a:gd name="T4" fmla="*/ 1843870 w 2528"/>
                <a:gd name="T5" fmla="*/ 3688691 h 2527"/>
                <a:gd name="T6" fmla="*/ 3687739 w 2528"/>
                <a:gd name="T7" fmla="*/ 1843616 h 2527"/>
                <a:gd name="T8" fmla="*/ 1843870 w 2528"/>
                <a:gd name="T9" fmla="*/ 0 h 2527"/>
                <a:gd name="T10" fmla="*/ 0 w 2528"/>
                <a:gd name="T11" fmla="*/ 1843616 h 25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28" h="2527">
                  <a:moveTo>
                    <a:pt x="0" y="1263"/>
                  </a:moveTo>
                  <a:lnTo>
                    <a:pt x="0" y="1263"/>
                  </a:lnTo>
                  <a:cubicBezTo>
                    <a:pt x="0" y="1961"/>
                    <a:pt x="566" y="2527"/>
                    <a:pt x="1264" y="2527"/>
                  </a:cubicBezTo>
                  <a:cubicBezTo>
                    <a:pt x="1962" y="2527"/>
                    <a:pt x="2528" y="1961"/>
                    <a:pt x="2528" y="1263"/>
                  </a:cubicBezTo>
                  <a:cubicBezTo>
                    <a:pt x="2528" y="565"/>
                    <a:pt x="1962" y="0"/>
                    <a:pt x="1264" y="0"/>
                  </a:cubicBezTo>
                  <a:cubicBezTo>
                    <a:pt x="566" y="0"/>
                    <a:pt x="0" y="565"/>
                    <a:pt x="0" y="1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4" name="Freeform 128"/>
            <p:cNvSpPr>
              <a:spLocks/>
            </p:cNvSpPr>
            <p:nvPr/>
          </p:nvSpPr>
          <p:spPr bwMode="auto">
            <a:xfrm flipH="1">
              <a:off x="3003550" y="8166100"/>
              <a:ext cx="282575" cy="2689225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27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5" name="Freeform 129"/>
            <p:cNvSpPr>
              <a:spLocks/>
            </p:cNvSpPr>
            <p:nvPr/>
          </p:nvSpPr>
          <p:spPr bwMode="auto">
            <a:xfrm rot="18674193" flipH="1">
              <a:off x="2709069" y="8544719"/>
              <a:ext cx="74612" cy="9969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6" name="Freeform 130"/>
            <p:cNvSpPr>
              <a:spLocks/>
            </p:cNvSpPr>
            <p:nvPr/>
          </p:nvSpPr>
          <p:spPr bwMode="auto">
            <a:xfrm rot="2896893" flipH="1">
              <a:off x="3428206" y="8270082"/>
              <a:ext cx="106363" cy="8953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7" name="Rectangle 40"/>
            <p:cNvSpPr>
              <a:spLocks noChangeArrowheads="1"/>
            </p:cNvSpPr>
            <p:nvPr/>
          </p:nvSpPr>
          <p:spPr bwMode="auto">
            <a:xfrm>
              <a:off x="1809749" y="7138988"/>
              <a:ext cx="2601913" cy="557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91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8" name="Rectangle 41"/>
            <p:cNvSpPr>
              <a:spLocks noChangeArrowheads="1"/>
            </p:cNvSpPr>
            <p:nvPr/>
          </p:nvSpPr>
          <p:spPr bwMode="auto">
            <a:xfrm>
              <a:off x="1681164" y="6680200"/>
              <a:ext cx="2860675" cy="110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91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品</a:t>
              </a:r>
              <a:endParaRPr lang="en-US" altLang="zh-CN" sz="4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1345" name="组合 1344"/>
          <p:cNvGrpSpPr/>
          <p:nvPr/>
        </p:nvGrpSpPr>
        <p:grpSpPr>
          <a:xfrm>
            <a:off x="11614760" y="4973168"/>
            <a:ext cx="2353911" cy="3316064"/>
            <a:chOff x="7972425" y="6105525"/>
            <a:chExt cx="3363913" cy="4749800"/>
          </a:xfrm>
        </p:grpSpPr>
        <p:sp>
          <p:nvSpPr>
            <p:cNvPr id="16" name="Freeform 127"/>
            <p:cNvSpPr>
              <a:spLocks/>
            </p:cNvSpPr>
            <p:nvPr/>
          </p:nvSpPr>
          <p:spPr bwMode="auto">
            <a:xfrm>
              <a:off x="7972425" y="6105525"/>
              <a:ext cx="3363913" cy="3363913"/>
            </a:xfrm>
            <a:custGeom>
              <a:avLst/>
              <a:gdLst>
                <a:gd name="T0" fmla="*/ 0 w 2528"/>
                <a:gd name="T1" fmla="*/ 1263 h 2527"/>
                <a:gd name="T2" fmla="*/ 0 w 2528"/>
                <a:gd name="T3" fmla="*/ 1263 h 2527"/>
                <a:gd name="T4" fmla="*/ 1264 w 2528"/>
                <a:gd name="T5" fmla="*/ 2527 h 2527"/>
                <a:gd name="T6" fmla="*/ 2528 w 2528"/>
                <a:gd name="T7" fmla="*/ 1263 h 2527"/>
                <a:gd name="T8" fmla="*/ 1264 w 2528"/>
                <a:gd name="T9" fmla="*/ 0 h 2527"/>
                <a:gd name="T10" fmla="*/ 0 w 2528"/>
                <a:gd name="T11" fmla="*/ 1263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8" h="2527">
                  <a:moveTo>
                    <a:pt x="0" y="1263"/>
                  </a:moveTo>
                  <a:lnTo>
                    <a:pt x="0" y="1263"/>
                  </a:lnTo>
                  <a:cubicBezTo>
                    <a:pt x="0" y="1961"/>
                    <a:pt x="566" y="2527"/>
                    <a:pt x="1264" y="2527"/>
                  </a:cubicBezTo>
                  <a:cubicBezTo>
                    <a:pt x="1962" y="2527"/>
                    <a:pt x="2528" y="1961"/>
                    <a:pt x="2528" y="1263"/>
                  </a:cubicBezTo>
                  <a:cubicBezTo>
                    <a:pt x="2528" y="565"/>
                    <a:pt x="1962" y="0"/>
                    <a:pt x="1264" y="0"/>
                  </a:cubicBezTo>
                  <a:cubicBezTo>
                    <a:pt x="566" y="0"/>
                    <a:pt x="0" y="565"/>
                    <a:pt x="0" y="1263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lIns="182813" tIns="91407" rIns="182813" bIns="91407"/>
            <a:lstStyle/>
            <a:p>
              <a:pPr algn="ctr" defTabSz="12781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Lato Light"/>
                <a:sym typeface="Helvetica Light"/>
              </a:endParaRPr>
            </a:p>
          </p:txBody>
        </p:sp>
        <p:sp>
          <p:nvSpPr>
            <p:cNvPr id="21" name="Freeform 128"/>
            <p:cNvSpPr>
              <a:spLocks/>
            </p:cNvSpPr>
            <p:nvPr/>
          </p:nvSpPr>
          <p:spPr bwMode="auto">
            <a:xfrm>
              <a:off x="9450388" y="8458200"/>
              <a:ext cx="330200" cy="2397125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27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2" name="Freeform 129"/>
            <p:cNvSpPr>
              <a:spLocks/>
            </p:cNvSpPr>
            <p:nvPr/>
          </p:nvSpPr>
          <p:spPr bwMode="auto">
            <a:xfrm rot="2925807">
              <a:off x="9846469" y="8732044"/>
              <a:ext cx="130175" cy="769937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3" name="Freeform 130"/>
            <p:cNvSpPr>
              <a:spLocks/>
            </p:cNvSpPr>
            <p:nvPr/>
          </p:nvSpPr>
          <p:spPr bwMode="auto">
            <a:xfrm rot="-2896893">
              <a:off x="9140825" y="8355013"/>
              <a:ext cx="147638" cy="1046162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31" name="Rectangle 54"/>
            <p:cNvSpPr>
              <a:spLocks noChangeArrowheads="1"/>
            </p:cNvSpPr>
            <p:nvPr/>
          </p:nvSpPr>
          <p:spPr bwMode="auto">
            <a:xfrm>
              <a:off x="8223250" y="7264401"/>
              <a:ext cx="2862262" cy="110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91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望</a:t>
              </a:r>
              <a:endParaRPr lang="en-US" altLang="zh-CN" sz="4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32" name="Rectangle 55"/>
            <p:cNvSpPr>
              <a:spLocks noChangeArrowheads="1"/>
            </p:cNvSpPr>
            <p:nvPr/>
          </p:nvSpPr>
          <p:spPr bwMode="auto">
            <a:xfrm>
              <a:off x="8256588" y="6735762"/>
              <a:ext cx="2860675" cy="6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91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7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1346" name="组合 1345"/>
          <p:cNvGrpSpPr/>
          <p:nvPr/>
        </p:nvGrpSpPr>
        <p:grpSpPr>
          <a:xfrm>
            <a:off x="8744466" y="4111432"/>
            <a:ext cx="2800476" cy="4238178"/>
            <a:chOff x="11171238" y="4784725"/>
            <a:chExt cx="4002087" cy="6070600"/>
          </a:xfrm>
        </p:grpSpPr>
        <p:sp>
          <p:nvSpPr>
            <p:cNvPr id="3" name="Freeform 127"/>
            <p:cNvSpPr>
              <a:spLocks/>
            </p:cNvSpPr>
            <p:nvPr/>
          </p:nvSpPr>
          <p:spPr bwMode="auto">
            <a:xfrm>
              <a:off x="11171238" y="4784725"/>
              <a:ext cx="4002087" cy="4002088"/>
            </a:xfrm>
            <a:custGeom>
              <a:avLst/>
              <a:gdLst>
                <a:gd name="T0" fmla="*/ 0 w 2528"/>
                <a:gd name="T1" fmla="*/ 1263 h 2527"/>
                <a:gd name="T2" fmla="*/ 0 w 2528"/>
                <a:gd name="T3" fmla="*/ 1263 h 2527"/>
                <a:gd name="T4" fmla="*/ 1264 w 2528"/>
                <a:gd name="T5" fmla="*/ 2527 h 2527"/>
                <a:gd name="T6" fmla="*/ 2528 w 2528"/>
                <a:gd name="T7" fmla="*/ 1263 h 2527"/>
                <a:gd name="T8" fmla="*/ 1264 w 2528"/>
                <a:gd name="T9" fmla="*/ 0 h 2527"/>
                <a:gd name="T10" fmla="*/ 0 w 2528"/>
                <a:gd name="T11" fmla="*/ 1263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8" h="2527">
                  <a:moveTo>
                    <a:pt x="0" y="1263"/>
                  </a:moveTo>
                  <a:lnTo>
                    <a:pt x="0" y="1263"/>
                  </a:lnTo>
                  <a:cubicBezTo>
                    <a:pt x="0" y="1961"/>
                    <a:pt x="566" y="2527"/>
                    <a:pt x="1264" y="2527"/>
                  </a:cubicBezTo>
                  <a:cubicBezTo>
                    <a:pt x="1962" y="2527"/>
                    <a:pt x="2528" y="1961"/>
                    <a:pt x="2528" y="1263"/>
                  </a:cubicBezTo>
                  <a:cubicBezTo>
                    <a:pt x="2528" y="565"/>
                    <a:pt x="1962" y="0"/>
                    <a:pt x="1264" y="0"/>
                  </a:cubicBezTo>
                  <a:cubicBezTo>
                    <a:pt x="566" y="0"/>
                    <a:pt x="0" y="565"/>
                    <a:pt x="0" y="1263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lIns="182813" tIns="91407" rIns="182813" bIns="91407"/>
            <a:lstStyle/>
            <a:p>
              <a:pPr algn="ctr" defTabSz="12781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Lato Light"/>
                <a:sym typeface="Helvetica Light"/>
              </a:endParaRPr>
            </a:p>
          </p:txBody>
        </p:sp>
        <p:sp>
          <p:nvSpPr>
            <p:cNvPr id="5" name="Freeform 128"/>
            <p:cNvSpPr>
              <a:spLocks/>
            </p:cNvSpPr>
            <p:nvPr/>
          </p:nvSpPr>
          <p:spPr bwMode="auto">
            <a:xfrm>
              <a:off x="12957175" y="7394575"/>
              <a:ext cx="349250" cy="34607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27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6" name="Freeform 129"/>
            <p:cNvSpPr>
              <a:spLocks/>
            </p:cNvSpPr>
            <p:nvPr/>
          </p:nvSpPr>
          <p:spPr bwMode="auto">
            <a:xfrm rot="2925807">
              <a:off x="13361987" y="8101013"/>
              <a:ext cx="138113" cy="814388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7" name="Freeform 130"/>
            <p:cNvSpPr>
              <a:spLocks/>
            </p:cNvSpPr>
            <p:nvPr/>
          </p:nvSpPr>
          <p:spPr bwMode="auto">
            <a:xfrm rot="-2896893">
              <a:off x="12655550" y="7658100"/>
              <a:ext cx="120650" cy="110490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33" name="Rectangle 56"/>
            <p:cNvSpPr>
              <a:spLocks noChangeArrowheads="1"/>
            </p:cNvSpPr>
            <p:nvPr/>
          </p:nvSpPr>
          <p:spPr bwMode="auto">
            <a:xfrm>
              <a:off x="11744325" y="6121400"/>
              <a:ext cx="2860674" cy="557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91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14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34" name="Rectangle 57"/>
            <p:cNvSpPr>
              <a:spLocks noChangeArrowheads="1"/>
            </p:cNvSpPr>
            <p:nvPr/>
          </p:nvSpPr>
          <p:spPr bwMode="auto">
            <a:xfrm>
              <a:off x="11776075" y="5561013"/>
              <a:ext cx="2862263" cy="110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91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展</a:t>
              </a:r>
              <a:endParaRPr lang="en-US" altLang="zh-CN" sz="4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1348" name="组合 1347"/>
          <p:cNvGrpSpPr/>
          <p:nvPr/>
        </p:nvGrpSpPr>
        <p:grpSpPr>
          <a:xfrm>
            <a:off x="2800822" y="4217829"/>
            <a:ext cx="3122624" cy="4131781"/>
            <a:chOff x="18740438" y="4937125"/>
            <a:chExt cx="4462462" cy="5918200"/>
          </a:xfrm>
        </p:grpSpPr>
        <p:sp>
          <p:nvSpPr>
            <p:cNvPr id="11" name="Freeform 127"/>
            <p:cNvSpPr>
              <a:spLocks/>
            </p:cNvSpPr>
            <p:nvPr/>
          </p:nvSpPr>
          <p:spPr bwMode="auto">
            <a:xfrm flipH="1">
              <a:off x="18740438" y="4937125"/>
              <a:ext cx="4462462" cy="4462463"/>
            </a:xfrm>
            <a:custGeom>
              <a:avLst/>
              <a:gdLst>
                <a:gd name="T0" fmla="*/ 0 w 2528"/>
                <a:gd name="T1" fmla="*/ 1263 h 2527"/>
                <a:gd name="T2" fmla="*/ 0 w 2528"/>
                <a:gd name="T3" fmla="*/ 1263 h 2527"/>
                <a:gd name="T4" fmla="*/ 1264 w 2528"/>
                <a:gd name="T5" fmla="*/ 2527 h 2527"/>
                <a:gd name="T6" fmla="*/ 2528 w 2528"/>
                <a:gd name="T7" fmla="*/ 1263 h 2527"/>
                <a:gd name="T8" fmla="*/ 1264 w 2528"/>
                <a:gd name="T9" fmla="*/ 0 h 2527"/>
                <a:gd name="T10" fmla="*/ 0 w 2528"/>
                <a:gd name="T11" fmla="*/ 1263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8" h="2527">
                  <a:moveTo>
                    <a:pt x="0" y="1263"/>
                  </a:moveTo>
                  <a:lnTo>
                    <a:pt x="0" y="1263"/>
                  </a:lnTo>
                  <a:cubicBezTo>
                    <a:pt x="0" y="1961"/>
                    <a:pt x="566" y="2527"/>
                    <a:pt x="1264" y="2527"/>
                  </a:cubicBezTo>
                  <a:cubicBezTo>
                    <a:pt x="1962" y="2527"/>
                    <a:pt x="2528" y="1961"/>
                    <a:pt x="2528" y="1263"/>
                  </a:cubicBezTo>
                  <a:cubicBezTo>
                    <a:pt x="2528" y="565"/>
                    <a:pt x="1962" y="0"/>
                    <a:pt x="1264" y="0"/>
                  </a:cubicBezTo>
                  <a:cubicBezTo>
                    <a:pt x="566" y="0"/>
                    <a:pt x="0" y="565"/>
                    <a:pt x="0" y="1263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lIns="182813" tIns="91407" rIns="182813" bIns="91407"/>
            <a:lstStyle/>
            <a:p>
              <a:pPr algn="ctr" defTabSz="12781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Lato Light"/>
                <a:sym typeface="Helvetica Light"/>
              </a:endParaRPr>
            </a:p>
          </p:txBody>
        </p:sp>
        <p:sp>
          <p:nvSpPr>
            <p:cNvPr id="12" name="Freeform 128"/>
            <p:cNvSpPr>
              <a:spLocks/>
            </p:cNvSpPr>
            <p:nvPr/>
          </p:nvSpPr>
          <p:spPr bwMode="auto">
            <a:xfrm flipH="1">
              <a:off x="20862925" y="8166100"/>
              <a:ext cx="282575" cy="2689225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27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3" name="Freeform 129"/>
            <p:cNvSpPr>
              <a:spLocks/>
            </p:cNvSpPr>
            <p:nvPr/>
          </p:nvSpPr>
          <p:spPr bwMode="auto">
            <a:xfrm rot="18674193" flipH="1">
              <a:off x="20568444" y="8544719"/>
              <a:ext cx="74612" cy="9969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4" name="Freeform 130"/>
            <p:cNvSpPr>
              <a:spLocks/>
            </p:cNvSpPr>
            <p:nvPr/>
          </p:nvSpPr>
          <p:spPr bwMode="auto">
            <a:xfrm rot="2896893" flipH="1">
              <a:off x="21287581" y="8270082"/>
              <a:ext cx="106363" cy="895350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13" tIns="91407" rIns="182813" bIns="91407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zh-CN" sz="30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37" name="Rectangle 60"/>
            <p:cNvSpPr>
              <a:spLocks noChangeArrowheads="1"/>
            </p:cNvSpPr>
            <p:nvPr/>
          </p:nvSpPr>
          <p:spPr bwMode="auto">
            <a:xfrm>
              <a:off x="19440524" y="6699249"/>
              <a:ext cx="3148014" cy="683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91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sz="2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38" name="Rectangle 61"/>
            <p:cNvSpPr>
              <a:spLocks noChangeArrowheads="1"/>
            </p:cNvSpPr>
            <p:nvPr/>
          </p:nvSpPr>
          <p:spPr bwMode="auto">
            <a:xfrm>
              <a:off x="19551651" y="6029326"/>
              <a:ext cx="2862263" cy="1102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2813" tIns="91407" rIns="182813" bIns="91407">
              <a:spAutoFit/>
            </a:bodyPr>
            <a:lstStyle/>
            <a:p>
              <a:pPr algn="ctr" defTabSz="408391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40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产</a:t>
              </a:r>
              <a:endParaRPr lang="en-US" altLang="zh-CN" sz="4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sp>
        <p:nvSpPr>
          <p:cNvPr id="40" name="Shape 1204"/>
          <p:cNvSpPr/>
          <p:nvPr/>
        </p:nvSpPr>
        <p:spPr>
          <a:xfrm>
            <a:off x="1230582" y="1993540"/>
            <a:ext cx="14670407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2781" fontAlgn="auto">
              <a:spcBef>
                <a:spcPts val="1189"/>
              </a:spcBef>
              <a:spcAft>
                <a:spcPts val="0"/>
              </a:spcAft>
              <a:defRPr sz="1800"/>
            </a:pPr>
            <a:r>
              <a:rPr lang="zh-CN" altLang="en-US" sz="3000" dirty="0">
                <a:solidFill>
                  <a:schemeClr val="bg1"/>
                </a:solidFill>
                <a:latin typeface="宋体" panose="02010600030101010101" pitchFamily="2" charset="-122"/>
              </a:rPr>
              <a:t>网上电影票预订系统，推行网上电影票预定的业务，以计算机系统分担了电影宣传，信息更新，电影票预订、电影票贩售、检票、电影票调度、管理票据等任务，大大减轻了各部门工作人员的压力和劳动强度，并且在很大的程度上提高了工作效率，符合信息化的趋势，在未来会成为电影票的主要购票形式。</a:t>
            </a:r>
            <a:endParaRPr sz="3000" kern="0" dirty="0">
              <a:solidFill>
                <a:schemeClr val="bg1"/>
              </a:solidFill>
              <a:latin typeface="宋体" panose="02010600030101010101" pitchFamily="2" charset="-122"/>
              <a:cs typeface="Lato"/>
              <a:sym typeface="Lato"/>
            </a:endParaRPr>
          </a:p>
        </p:txBody>
      </p:sp>
      <p:sp>
        <p:nvSpPr>
          <p:cNvPr id="45" name="Shape 1435"/>
          <p:cNvSpPr txBox="1">
            <a:spLocks/>
          </p:cNvSpPr>
          <p:nvPr/>
        </p:nvSpPr>
        <p:spPr>
          <a:xfrm>
            <a:off x="16039733" y="8962188"/>
            <a:ext cx="546542" cy="5338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itchFamily="34" charset="-122"/>
                <a:ea typeface="微软雅黑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12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6293300"/>
      </p:ext>
    </p:extLst>
  </p:cSld>
  <p:clrMapOvr>
    <a:masterClrMapping/>
  </p:clrMapOvr>
  <p:transition spd="slow" advTm="0">
    <p:dissolv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3"/>
          <p:cNvSpPr/>
          <p:nvPr/>
        </p:nvSpPr>
        <p:spPr>
          <a:xfrm>
            <a:off x="5419564" y="2637779"/>
            <a:ext cx="5584289" cy="5572584"/>
          </a:xfrm>
          <a:prstGeom prst="diamond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组合 26"/>
          <p:cNvGrpSpPr/>
          <p:nvPr/>
        </p:nvGrpSpPr>
        <p:grpSpPr>
          <a:xfrm>
            <a:off x="912922" y="3523267"/>
            <a:ext cx="4490877" cy="1451256"/>
            <a:chOff x="1694330" y="5251450"/>
            <a:chExt cx="6417796" cy="2078721"/>
          </a:xfrm>
        </p:grpSpPr>
        <p:sp>
          <p:nvSpPr>
            <p:cNvPr id="8" name="TextBox 62"/>
            <p:cNvSpPr txBox="1">
              <a:spLocks noChangeArrowheads="1"/>
            </p:cNvSpPr>
            <p:nvPr/>
          </p:nvSpPr>
          <p:spPr bwMode="auto">
            <a:xfrm>
              <a:off x="1694330" y="5889625"/>
              <a:ext cx="6417796" cy="1440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9383" tIns="109692" rIns="219383" bIns="109692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r" defTabSz="40839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在线一键购票，一键选座，节约时间，操作简单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9" name="TextBox 63"/>
            <p:cNvSpPr txBox="1">
              <a:spLocks noChangeArrowheads="1"/>
            </p:cNvSpPr>
            <p:nvPr/>
          </p:nvSpPr>
          <p:spPr bwMode="auto">
            <a:xfrm>
              <a:off x="5474797" y="5251450"/>
              <a:ext cx="2580176" cy="88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kern="0" dirty="0">
                  <a:solidFill>
                    <a:srgbClr val="F07F09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方便快捷</a:t>
              </a:r>
              <a:endParaRPr lang="id-ID" sz="2800" b="1" kern="0" dirty="0">
                <a:solidFill>
                  <a:srgbClr val="F07F09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09695" y="5984589"/>
            <a:ext cx="4481990" cy="1871110"/>
            <a:chOff x="1694330" y="8572087"/>
            <a:chExt cx="6405096" cy="2680102"/>
          </a:xfrm>
        </p:grpSpPr>
        <p:sp>
          <p:nvSpPr>
            <p:cNvPr id="10" name="TextBox 80"/>
            <p:cNvSpPr txBox="1">
              <a:spLocks noChangeArrowheads="1"/>
            </p:cNvSpPr>
            <p:nvPr/>
          </p:nvSpPr>
          <p:spPr bwMode="auto">
            <a:xfrm>
              <a:off x="1694330" y="9229725"/>
              <a:ext cx="6405096" cy="202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9383" tIns="109692" rIns="219383" bIns="109692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r" defTabSz="40839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及时对当前最新电影，最热门电影进行推送，助您掌握第一手资讯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1" name="TextBox 81"/>
            <p:cNvSpPr txBox="1">
              <a:spLocks noChangeArrowheads="1"/>
            </p:cNvSpPr>
            <p:nvPr/>
          </p:nvSpPr>
          <p:spPr bwMode="auto">
            <a:xfrm>
              <a:off x="4448513" y="8572087"/>
              <a:ext cx="3606460" cy="88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kern="0" dirty="0">
                  <a:solidFill>
                    <a:srgbClr val="1B587C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资讯及时更新</a:t>
              </a:r>
              <a:endParaRPr lang="id-ID" sz="2800" b="1" kern="0" dirty="0">
                <a:solidFill>
                  <a:srgbClr val="1B587C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059611" y="3398346"/>
            <a:ext cx="4916596" cy="1480813"/>
            <a:chOff x="14946313" y="5204351"/>
            <a:chExt cx="7026181" cy="2121059"/>
          </a:xfrm>
        </p:grpSpPr>
        <p:sp>
          <p:nvSpPr>
            <p:cNvPr id="13" name="TextBox 83"/>
            <p:cNvSpPr txBox="1">
              <a:spLocks noChangeArrowheads="1"/>
            </p:cNvSpPr>
            <p:nvPr/>
          </p:nvSpPr>
          <p:spPr bwMode="auto">
            <a:xfrm>
              <a:off x="14946313" y="5884863"/>
              <a:ext cx="7026181" cy="144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9383" tIns="109692" rIns="219383" bIns="109692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defTabSz="40839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货比三家，我们平台提供最优惠的价格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4" name="TextBox 84"/>
            <p:cNvSpPr txBox="1">
              <a:spLocks noChangeArrowheads="1"/>
            </p:cNvSpPr>
            <p:nvPr/>
          </p:nvSpPr>
          <p:spPr bwMode="auto">
            <a:xfrm>
              <a:off x="14946313" y="5204351"/>
              <a:ext cx="2580177" cy="88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kern="0" dirty="0">
                  <a:solidFill>
                    <a:srgbClr val="9F2936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价格便宜</a:t>
              </a:r>
              <a:endParaRPr lang="id-ID" sz="2800" b="1" kern="0" dirty="0">
                <a:solidFill>
                  <a:srgbClr val="9F2936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059611" y="5965654"/>
            <a:ext cx="4694163" cy="1877928"/>
            <a:chOff x="14914563" y="8594071"/>
            <a:chExt cx="6708308" cy="2689869"/>
          </a:xfrm>
        </p:grpSpPr>
        <p:sp>
          <p:nvSpPr>
            <p:cNvPr id="15" name="TextBox 88"/>
            <p:cNvSpPr txBox="1">
              <a:spLocks noChangeArrowheads="1"/>
            </p:cNvSpPr>
            <p:nvPr/>
          </p:nvSpPr>
          <p:spPr bwMode="auto">
            <a:xfrm>
              <a:off x="14914563" y="9261475"/>
              <a:ext cx="6708308" cy="2022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9383" tIns="109692" rIns="219383" bIns="109692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defTabSz="40839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依据喜好，智能推荐“猜您喜欢”的电影，节约挑选电影的时间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6" name="TextBox 89"/>
            <p:cNvSpPr txBox="1">
              <a:spLocks noChangeArrowheads="1"/>
            </p:cNvSpPr>
            <p:nvPr/>
          </p:nvSpPr>
          <p:spPr bwMode="auto">
            <a:xfrm>
              <a:off x="14946311" y="8594071"/>
              <a:ext cx="2580177" cy="88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 b="1" kern="0" dirty="0">
                  <a:solidFill>
                    <a:srgbClr val="604878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电影推荐</a:t>
              </a:r>
              <a:endParaRPr lang="id-ID" sz="2800" b="1" kern="0" dirty="0">
                <a:solidFill>
                  <a:srgbClr val="604878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49443" y="5507194"/>
            <a:ext cx="2178395" cy="2173396"/>
            <a:chOff x="8450263" y="7888288"/>
            <a:chExt cx="3113087" cy="3113087"/>
          </a:xfrm>
        </p:grpSpPr>
        <p:sp>
          <p:nvSpPr>
            <p:cNvPr id="5" name="Freeform 6"/>
            <p:cNvSpPr/>
            <p:nvPr/>
          </p:nvSpPr>
          <p:spPr>
            <a:xfrm>
              <a:off x="8450263" y="7888288"/>
              <a:ext cx="3113087" cy="3113087"/>
            </a:xfrm>
            <a:custGeom>
              <a:avLst/>
              <a:gdLst>
                <a:gd name="connsiteX0" fmla="*/ 0 w 4225459"/>
                <a:gd name="connsiteY0" fmla="*/ 704257 h 4225459"/>
                <a:gd name="connsiteX1" fmla="*/ 704257 w 4225459"/>
                <a:gd name="connsiteY1" fmla="*/ 0 h 4225459"/>
                <a:gd name="connsiteX2" fmla="*/ 3521202 w 4225459"/>
                <a:gd name="connsiteY2" fmla="*/ 0 h 4225459"/>
                <a:gd name="connsiteX3" fmla="*/ 4225459 w 4225459"/>
                <a:gd name="connsiteY3" fmla="*/ 704257 h 4225459"/>
                <a:gd name="connsiteX4" fmla="*/ 4225459 w 4225459"/>
                <a:gd name="connsiteY4" fmla="*/ 3521202 h 4225459"/>
                <a:gd name="connsiteX5" fmla="*/ 3521202 w 4225459"/>
                <a:gd name="connsiteY5" fmla="*/ 4225459 h 4225459"/>
                <a:gd name="connsiteX6" fmla="*/ 704257 w 4225459"/>
                <a:gd name="connsiteY6" fmla="*/ 4225459 h 4225459"/>
                <a:gd name="connsiteX7" fmla="*/ 0 w 4225459"/>
                <a:gd name="connsiteY7" fmla="*/ 3521202 h 4225459"/>
                <a:gd name="connsiteX8" fmla="*/ 0 w 4225459"/>
                <a:gd name="connsiteY8" fmla="*/ 704257 h 422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459" h="4225459">
                  <a:moveTo>
                    <a:pt x="0" y="704257"/>
                  </a:moveTo>
                  <a:cubicBezTo>
                    <a:pt x="0" y="315307"/>
                    <a:pt x="315307" y="0"/>
                    <a:pt x="704257" y="0"/>
                  </a:cubicBezTo>
                  <a:lnTo>
                    <a:pt x="3521202" y="0"/>
                  </a:lnTo>
                  <a:cubicBezTo>
                    <a:pt x="3910152" y="0"/>
                    <a:pt x="4225459" y="315307"/>
                    <a:pt x="4225459" y="704257"/>
                  </a:cubicBezTo>
                  <a:lnTo>
                    <a:pt x="4225459" y="3521202"/>
                  </a:lnTo>
                  <a:cubicBezTo>
                    <a:pt x="4225459" y="3910152"/>
                    <a:pt x="3910152" y="4225459"/>
                    <a:pt x="3521202" y="4225459"/>
                  </a:cubicBezTo>
                  <a:lnTo>
                    <a:pt x="704257" y="4225459"/>
                  </a:lnTo>
                  <a:cubicBezTo>
                    <a:pt x="315307" y="4225459"/>
                    <a:pt x="0" y="3910152"/>
                    <a:pt x="0" y="3521202"/>
                  </a:cubicBezTo>
                  <a:lnTo>
                    <a:pt x="0" y="704257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22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9" name="Freeform 202"/>
            <p:cNvSpPr>
              <a:spLocks noChangeArrowheads="1"/>
            </p:cNvSpPr>
            <p:nvPr/>
          </p:nvSpPr>
          <p:spPr bwMode="auto">
            <a:xfrm>
              <a:off x="9613900" y="8623300"/>
              <a:ext cx="808038" cy="868363"/>
            </a:xfrm>
            <a:custGeom>
              <a:avLst/>
              <a:gdLst>
                <a:gd name="T0" fmla="*/ 805393 w 520"/>
                <a:gd name="T1" fmla="*/ 207501 h 561"/>
                <a:gd name="T2" fmla="*/ 805393 w 520"/>
                <a:gd name="T3" fmla="*/ 207501 h 561"/>
                <a:gd name="T4" fmla="*/ 434509 w 520"/>
                <a:gd name="T5" fmla="*/ 0 h 561"/>
                <a:gd name="T6" fmla="*/ 0 w 520"/>
                <a:gd name="T7" fmla="*/ 433584 h 561"/>
                <a:gd name="T8" fmla="*/ 434509 w 520"/>
                <a:gd name="T9" fmla="*/ 867167 h 561"/>
                <a:gd name="T10" fmla="*/ 796082 w 520"/>
                <a:gd name="T11" fmla="*/ 659667 h 561"/>
                <a:gd name="T12" fmla="*/ 425198 w 520"/>
                <a:gd name="T13" fmla="*/ 442875 h 561"/>
                <a:gd name="T14" fmla="*/ 805393 w 520"/>
                <a:gd name="T15" fmla="*/ 207501 h 561"/>
                <a:gd name="T16" fmla="*/ 507444 w 520"/>
                <a:gd name="T17" fmla="*/ 117687 h 561"/>
                <a:gd name="T18" fmla="*/ 507444 w 520"/>
                <a:gd name="T19" fmla="*/ 117687 h 561"/>
                <a:gd name="T20" fmla="*/ 578828 w 520"/>
                <a:gd name="T21" fmla="*/ 190467 h 561"/>
                <a:gd name="T22" fmla="*/ 507444 w 520"/>
                <a:gd name="T23" fmla="*/ 261699 h 561"/>
                <a:gd name="T24" fmla="*/ 434509 w 520"/>
                <a:gd name="T25" fmla="*/ 190467 h 561"/>
                <a:gd name="T26" fmla="*/ 507444 w 520"/>
                <a:gd name="T27" fmla="*/ 117687 h 5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20" h="561">
                  <a:moveTo>
                    <a:pt x="519" y="134"/>
                  </a:moveTo>
                  <a:lnTo>
                    <a:pt x="519" y="134"/>
                  </a:lnTo>
                  <a:cubicBezTo>
                    <a:pt x="467" y="59"/>
                    <a:pt x="379" y="0"/>
                    <a:pt x="280" y="0"/>
                  </a:cubicBezTo>
                  <a:cubicBezTo>
                    <a:pt x="123" y="0"/>
                    <a:pt x="0" y="128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379" y="560"/>
                    <a:pt x="467" y="507"/>
                    <a:pt x="513" y="426"/>
                  </a:cubicBezTo>
                  <a:cubicBezTo>
                    <a:pt x="274" y="286"/>
                    <a:pt x="274" y="286"/>
                    <a:pt x="274" y="286"/>
                  </a:cubicBezTo>
                  <a:lnTo>
                    <a:pt x="519" y="134"/>
                  </a:lnTo>
                  <a:close/>
                  <a:moveTo>
                    <a:pt x="327" y="76"/>
                  </a:moveTo>
                  <a:lnTo>
                    <a:pt x="327" y="76"/>
                  </a:lnTo>
                  <a:cubicBezTo>
                    <a:pt x="350" y="76"/>
                    <a:pt x="373" y="99"/>
                    <a:pt x="373" y="123"/>
                  </a:cubicBezTo>
                  <a:cubicBezTo>
                    <a:pt x="373" y="146"/>
                    <a:pt x="350" y="169"/>
                    <a:pt x="327" y="169"/>
                  </a:cubicBezTo>
                  <a:cubicBezTo>
                    <a:pt x="303" y="169"/>
                    <a:pt x="280" y="146"/>
                    <a:pt x="280" y="123"/>
                  </a:cubicBezTo>
                  <a:cubicBezTo>
                    <a:pt x="280" y="99"/>
                    <a:pt x="303" y="76"/>
                    <a:pt x="327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52341" tIns="76170" rIns="152341" bIns="7617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2" name="TextBox 29"/>
            <p:cNvSpPr txBox="1">
              <a:spLocks noChangeArrowheads="1"/>
            </p:cNvSpPr>
            <p:nvPr/>
          </p:nvSpPr>
          <p:spPr bwMode="auto">
            <a:xfrm>
              <a:off x="9409296" y="9501188"/>
              <a:ext cx="1114056" cy="96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概</a:t>
              </a:r>
              <a:endParaRPr lang="id-ID" sz="3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295578" y="5507194"/>
            <a:ext cx="2177284" cy="2173396"/>
            <a:chOff x="11803063" y="7888288"/>
            <a:chExt cx="3111500" cy="3113087"/>
          </a:xfrm>
        </p:grpSpPr>
        <p:sp>
          <p:nvSpPr>
            <p:cNvPr id="6" name="Freeform 7"/>
            <p:cNvSpPr/>
            <p:nvPr/>
          </p:nvSpPr>
          <p:spPr>
            <a:xfrm>
              <a:off x="11803063" y="7888288"/>
              <a:ext cx="3111500" cy="3113087"/>
            </a:xfrm>
            <a:custGeom>
              <a:avLst/>
              <a:gdLst>
                <a:gd name="connsiteX0" fmla="*/ 0 w 4225459"/>
                <a:gd name="connsiteY0" fmla="*/ 704257 h 4225459"/>
                <a:gd name="connsiteX1" fmla="*/ 704257 w 4225459"/>
                <a:gd name="connsiteY1" fmla="*/ 0 h 4225459"/>
                <a:gd name="connsiteX2" fmla="*/ 3521202 w 4225459"/>
                <a:gd name="connsiteY2" fmla="*/ 0 h 4225459"/>
                <a:gd name="connsiteX3" fmla="*/ 4225459 w 4225459"/>
                <a:gd name="connsiteY3" fmla="*/ 704257 h 4225459"/>
                <a:gd name="connsiteX4" fmla="*/ 4225459 w 4225459"/>
                <a:gd name="connsiteY4" fmla="*/ 3521202 h 4225459"/>
                <a:gd name="connsiteX5" fmla="*/ 3521202 w 4225459"/>
                <a:gd name="connsiteY5" fmla="*/ 4225459 h 4225459"/>
                <a:gd name="connsiteX6" fmla="*/ 704257 w 4225459"/>
                <a:gd name="connsiteY6" fmla="*/ 4225459 h 4225459"/>
                <a:gd name="connsiteX7" fmla="*/ 0 w 4225459"/>
                <a:gd name="connsiteY7" fmla="*/ 3521202 h 4225459"/>
                <a:gd name="connsiteX8" fmla="*/ 0 w 4225459"/>
                <a:gd name="connsiteY8" fmla="*/ 704257 h 422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459" h="4225459">
                  <a:moveTo>
                    <a:pt x="0" y="704257"/>
                  </a:moveTo>
                  <a:cubicBezTo>
                    <a:pt x="0" y="315307"/>
                    <a:pt x="315307" y="0"/>
                    <a:pt x="704257" y="0"/>
                  </a:cubicBezTo>
                  <a:lnTo>
                    <a:pt x="3521202" y="0"/>
                  </a:lnTo>
                  <a:cubicBezTo>
                    <a:pt x="3910152" y="0"/>
                    <a:pt x="4225459" y="315307"/>
                    <a:pt x="4225459" y="704257"/>
                  </a:cubicBezTo>
                  <a:lnTo>
                    <a:pt x="4225459" y="3521202"/>
                  </a:lnTo>
                  <a:cubicBezTo>
                    <a:pt x="4225459" y="3910152"/>
                    <a:pt x="3910152" y="4225459"/>
                    <a:pt x="3521202" y="4225459"/>
                  </a:cubicBezTo>
                  <a:lnTo>
                    <a:pt x="704257" y="4225459"/>
                  </a:lnTo>
                  <a:cubicBezTo>
                    <a:pt x="315307" y="4225459"/>
                    <a:pt x="0" y="3910152"/>
                    <a:pt x="0" y="3521202"/>
                  </a:cubicBezTo>
                  <a:lnTo>
                    <a:pt x="0" y="704257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22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1" name="Freeform 188"/>
            <p:cNvSpPr>
              <a:spLocks noChangeArrowheads="1"/>
            </p:cNvSpPr>
            <p:nvPr/>
          </p:nvSpPr>
          <p:spPr bwMode="auto">
            <a:xfrm>
              <a:off x="12819063" y="8709025"/>
              <a:ext cx="1084262" cy="760413"/>
            </a:xfrm>
            <a:custGeom>
              <a:avLst/>
              <a:gdLst>
                <a:gd name="T0" fmla="*/ 957807 w 560"/>
                <a:gd name="T1" fmla="*/ 350717 h 392"/>
                <a:gd name="T2" fmla="*/ 957807 w 560"/>
                <a:gd name="T3" fmla="*/ 350717 h 392"/>
                <a:gd name="T4" fmla="*/ 957807 w 560"/>
                <a:gd name="T5" fmla="*/ 327465 h 392"/>
                <a:gd name="T6" fmla="*/ 630798 w 560"/>
                <a:gd name="T7" fmla="*/ 0 h 392"/>
                <a:gd name="T8" fmla="*/ 338619 w 560"/>
                <a:gd name="T9" fmla="*/ 191829 h 392"/>
                <a:gd name="T10" fmla="*/ 247675 w 560"/>
                <a:gd name="T11" fmla="*/ 158888 h 392"/>
                <a:gd name="T12" fmla="*/ 100618 w 560"/>
                <a:gd name="T13" fmla="*/ 306151 h 392"/>
                <a:gd name="T14" fmla="*/ 112228 w 560"/>
                <a:gd name="T15" fmla="*/ 350717 h 392"/>
                <a:gd name="T16" fmla="*/ 0 w 560"/>
                <a:gd name="T17" fmla="*/ 542546 h 392"/>
                <a:gd name="T18" fmla="*/ 214781 w 560"/>
                <a:gd name="T19" fmla="*/ 757626 h 392"/>
                <a:gd name="T20" fmla="*/ 214781 w 560"/>
                <a:gd name="T21" fmla="*/ 757626 h 392"/>
                <a:gd name="T22" fmla="*/ 214781 w 560"/>
                <a:gd name="T23" fmla="*/ 757626 h 392"/>
                <a:gd name="T24" fmla="*/ 224456 w 560"/>
                <a:gd name="T25" fmla="*/ 757626 h 392"/>
                <a:gd name="T26" fmla="*/ 224456 w 560"/>
                <a:gd name="T27" fmla="*/ 757626 h 392"/>
                <a:gd name="T28" fmla="*/ 474066 w 560"/>
                <a:gd name="T29" fmla="*/ 757626 h 392"/>
                <a:gd name="T30" fmla="*/ 474066 w 560"/>
                <a:gd name="T31" fmla="*/ 542546 h 392"/>
                <a:gd name="T32" fmla="*/ 439237 w 560"/>
                <a:gd name="T33" fmla="*/ 542546 h 392"/>
                <a:gd name="T34" fmla="*/ 338619 w 560"/>
                <a:gd name="T35" fmla="*/ 542546 h 392"/>
                <a:gd name="T36" fmla="*/ 327009 w 560"/>
                <a:gd name="T37" fmla="*/ 519294 h 392"/>
                <a:gd name="T38" fmla="*/ 518570 w 560"/>
                <a:gd name="T39" fmla="*/ 294525 h 392"/>
                <a:gd name="T40" fmla="*/ 563075 w 560"/>
                <a:gd name="T41" fmla="*/ 294525 h 392"/>
                <a:gd name="T42" fmla="*/ 754636 w 560"/>
                <a:gd name="T43" fmla="*/ 519294 h 392"/>
                <a:gd name="T44" fmla="*/ 744961 w 560"/>
                <a:gd name="T45" fmla="*/ 542546 h 392"/>
                <a:gd name="T46" fmla="*/ 642408 w 560"/>
                <a:gd name="T47" fmla="*/ 542546 h 392"/>
                <a:gd name="T48" fmla="*/ 597904 w 560"/>
                <a:gd name="T49" fmla="*/ 542546 h 392"/>
                <a:gd name="T50" fmla="*/ 597904 w 560"/>
                <a:gd name="T51" fmla="*/ 757626 h 392"/>
                <a:gd name="T52" fmla="*/ 857189 w 560"/>
                <a:gd name="T53" fmla="*/ 757626 h 392"/>
                <a:gd name="T54" fmla="*/ 868799 w 560"/>
                <a:gd name="T55" fmla="*/ 757626 h 392"/>
                <a:gd name="T56" fmla="*/ 1081645 w 560"/>
                <a:gd name="T57" fmla="*/ 542546 h 392"/>
                <a:gd name="T58" fmla="*/ 957807 w 560"/>
                <a:gd name="T59" fmla="*/ 350717 h 3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60" h="392">
                  <a:moveTo>
                    <a:pt x="495" y="181"/>
                  </a:moveTo>
                  <a:lnTo>
                    <a:pt x="495" y="181"/>
                  </a:lnTo>
                  <a:cubicBezTo>
                    <a:pt x="495" y="175"/>
                    <a:pt x="495" y="175"/>
                    <a:pt x="495" y="169"/>
                  </a:cubicBezTo>
                  <a:cubicBezTo>
                    <a:pt x="495" y="76"/>
                    <a:pt x="419" y="0"/>
                    <a:pt x="326" y="0"/>
                  </a:cubicBezTo>
                  <a:cubicBezTo>
                    <a:pt x="262" y="0"/>
                    <a:pt x="204" y="41"/>
                    <a:pt x="175" y="99"/>
                  </a:cubicBezTo>
                  <a:cubicBezTo>
                    <a:pt x="163" y="88"/>
                    <a:pt x="146" y="82"/>
                    <a:pt x="128" y="82"/>
                  </a:cubicBezTo>
                  <a:cubicBezTo>
                    <a:pt x="87" y="82"/>
                    <a:pt x="52" y="117"/>
                    <a:pt x="52" y="158"/>
                  </a:cubicBezTo>
                  <a:cubicBezTo>
                    <a:pt x="52" y="164"/>
                    <a:pt x="52" y="175"/>
                    <a:pt x="58" y="181"/>
                  </a:cubicBezTo>
                  <a:cubicBezTo>
                    <a:pt x="23" y="198"/>
                    <a:pt x="0" y="239"/>
                    <a:pt x="0" y="280"/>
                  </a:cubicBezTo>
                  <a:cubicBezTo>
                    <a:pt x="0" y="338"/>
                    <a:pt x="52" y="391"/>
                    <a:pt x="111" y="391"/>
                  </a:cubicBezTo>
                  <a:lnTo>
                    <a:pt x="116" y="391"/>
                  </a:lnTo>
                  <a:cubicBezTo>
                    <a:pt x="245" y="391"/>
                    <a:pt x="245" y="391"/>
                    <a:pt x="245" y="391"/>
                  </a:cubicBezTo>
                  <a:cubicBezTo>
                    <a:pt x="245" y="280"/>
                    <a:pt x="245" y="280"/>
                    <a:pt x="245" y="280"/>
                  </a:cubicBezTo>
                  <a:cubicBezTo>
                    <a:pt x="239" y="280"/>
                    <a:pt x="233" y="280"/>
                    <a:pt x="227" y="280"/>
                  </a:cubicBezTo>
                  <a:cubicBezTo>
                    <a:pt x="175" y="280"/>
                    <a:pt x="175" y="280"/>
                    <a:pt x="175" y="280"/>
                  </a:cubicBezTo>
                  <a:cubicBezTo>
                    <a:pt x="163" y="280"/>
                    <a:pt x="163" y="274"/>
                    <a:pt x="169" y="268"/>
                  </a:cubicBezTo>
                  <a:cubicBezTo>
                    <a:pt x="268" y="152"/>
                    <a:pt x="268" y="152"/>
                    <a:pt x="268" y="152"/>
                  </a:cubicBezTo>
                  <a:cubicBezTo>
                    <a:pt x="274" y="140"/>
                    <a:pt x="286" y="140"/>
                    <a:pt x="291" y="152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6" y="274"/>
                    <a:pt x="396" y="280"/>
                    <a:pt x="385" y="280"/>
                  </a:cubicBezTo>
                  <a:cubicBezTo>
                    <a:pt x="332" y="280"/>
                    <a:pt x="332" y="280"/>
                    <a:pt x="332" y="280"/>
                  </a:cubicBezTo>
                  <a:cubicBezTo>
                    <a:pt x="326" y="280"/>
                    <a:pt x="320" y="280"/>
                    <a:pt x="309" y="28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443" y="391"/>
                    <a:pt x="443" y="391"/>
                    <a:pt x="443" y="391"/>
                  </a:cubicBezTo>
                  <a:cubicBezTo>
                    <a:pt x="449" y="391"/>
                    <a:pt x="449" y="391"/>
                    <a:pt x="449" y="391"/>
                  </a:cubicBezTo>
                  <a:cubicBezTo>
                    <a:pt x="513" y="391"/>
                    <a:pt x="559" y="344"/>
                    <a:pt x="559" y="280"/>
                  </a:cubicBezTo>
                  <a:cubicBezTo>
                    <a:pt x="559" y="234"/>
                    <a:pt x="530" y="193"/>
                    <a:pt x="495" y="1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52341" tIns="76170" rIns="152341" bIns="7617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3" name="TextBox 32"/>
            <p:cNvSpPr txBox="1">
              <a:spLocks noChangeArrowheads="1"/>
            </p:cNvSpPr>
            <p:nvPr/>
          </p:nvSpPr>
          <p:spPr bwMode="auto">
            <a:xfrm>
              <a:off x="12796228" y="9501188"/>
              <a:ext cx="1114056" cy="96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述</a:t>
              </a:r>
              <a:endParaRPr lang="id-ID" sz="3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49443" y="3167551"/>
            <a:ext cx="2178395" cy="2172288"/>
            <a:chOff x="8450263" y="4537075"/>
            <a:chExt cx="3113087" cy="3111500"/>
          </a:xfrm>
        </p:grpSpPr>
        <p:sp>
          <p:nvSpPr>
            <p:cNvPr id="4" name="Freeform 4"/>
            <p:cNvSpPr/>
            <p:nvPr/>
          </p:nvSpPr>
          <p:spPr>
            <a:xfrm>
              <a:off x="8450263" y="4537075"/>
              <a:ext cx="3113087" cy="3111500"/>
            </a:xfrm>
            <a:custGeom>
              <a:avLst/>
              <a:gdLst>
                <a:gd name="connsiteX0" fmla="*/ 0 w 4225459"/>
                <a:gd name="connsiteY0" fmla="*/ 704257 h 4225459"/>
                <a:gd name="connsiteX1" fmla="*/ 704257 w 4225459"/>
                <a:gd name="connsiteY1" fmla="*/ 0 h 4225459"/>
                <a:gd name="connsiteX2" fmla="*/ 3521202 w 4225459"/>
                <a:gd name="connsiteY2" fmla="*/ 0 h 4225459"/>
                <a:gd name="connsiteX3" fmla="*/ 4225459 w 4225459"/>
                <a:gd name="connsiteY3" fmla="*/ 704257 h 4225459"/>
                <a:gd name="connsiteX4" fmla="*/ 4225459 w 4225459"/>
                <a:gd name="connsiteY4" fmla="*/ 3521202 h 4225459"/>
                <a:gd name="connsiteX5" fmla="*/ 3521202 w 4225459"/>
                <a:gd name="connsiteY5" fmla="*/ 4225459 h 4225459"/>
                <a:gd name="connsiteX6" fmla="*/ 704257 w 4225459"/>
                <a:gd name="connsiteY6" fmla="*/ 4225459 h 4225459"/>
                <a:gd name="connsiteX7" fmla="*/ 0 w 4225459"/>
                <a:gd name="connsiteY7" fmla="*/ 3521202 h 4225459"/>
                <a:gd name="connsiteX8" fmla="*/ 0 w 4225459"/>
                <a:gd name="connsiteY8" fmla="*/ 704257 h 422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459" h="4225459">
                  <a:moveTo>
                    <a:pt x="0" y="704257"/>
                  </a:moveTo>
                  <a:cubicBezTo>
                    <a:pt x="0" y="315307"/>
                    <a:pt x="315307" y="0"/>
                    <a:pt x="704257" y="0"/>
                  </a:cubicBezTo>
                  <a:lnTo>
                    <a:pt x="3521202" y="0"/>
                  </a:lnTo>
                  <a:cubicBezTo>
                    <a:pt x="3910152" y="0"/>
                    <a:pt x="4225459" y="315307"/>
                    <a:pt x="4225459" y="704257"/>
                  </a:cubicBezTo>
                  <a:lnTo>
                    <a:pt x="4225459" y="3521202"/>
                  </a:lnTo>
                  <a:cubicBezTo>
                    <a:pt x="4225459" y="3910152"/>
                    <a:pt x="3910152" y="4225459"/>
                    <a:pt x="3521202" y="4225459"/>
                  </a:cubicBezTo>
                  <a:lnTo>
                    <a:pt x="704257" y="4225459"/>
                  </a:lnTo>
                  <a:cubicBezTo>
                    <a:pt x="315307" y="4225459"/>
                    <a:pt x="0" y="3910152"/>
                    <a:pt x="0" y="3521202"/>
                  </a:cubicBezTo>
                  <a:lnTo>
                    <a:pt x="0" y="704257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453845" tIns="453845" rIns="453845" bIns="453845" spcCol="1270" anchor="ctr"/>
            <a:lstStyle/>
            <a:p>
              <a:pPr algn="ctr" defTabSz="201976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4499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8" name="AutoShape 19"/>
            <p:cNvSpPr>
              <a:spLocks/>
            </p:cNvSpPr>
            <p:nvPr/>
          </p:nvSpPr>
          <p:spPr bwMode="auto">
            <a:xfrm>
              <a:off x="9502775" y="5229225"/>
              <a:ext cx="1062038" cy="1060450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01561" tIns="101561" rIns="101561" bIns="101561" anchor="ctr"/>
            <a:lstStyle/>
            <a:p>
              <a:pPr algn="ctr" defTabSz="63907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099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24" name="TextBox 33"/>
            <p:cNvSpPr txBox="1">
              <a:spLocks noChangeArrowheads="1"/>
            </p:cNvSpPr>
            <p:nvPr/>
          </p:nvSpPr>
          <p:spPr bwMode="auto">
            <a:xfrm>
              <a:off x="9486036" y="6280151"/>
              <a:ext cx="1114056" cy="96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优</a:t>
              </a:r>
              <a:endParaRPr lang="id-ID" sz="3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95578" y="3167551"/>
            <a:ext cx="2177284" cy="2172288"/>
            <a:chOff x="11803063" y="4537075"/>
            <a:chExt cx="3111500" cy="3111500"/>
          </a:xfrm>
        </p:grpSpPr>
        <p:sp>
          <p:nvSpPr>
            <p:cNvPr id="17" name="Freeform 103"/>
            <p:cNvSpPr/>
            <p:nvPr/>
          </p:nvSpPr>
          <p:spPr>
            <a:xfrm>
              <a:off x="11803063" y="4537075"/>
              <a:ext cx="3111500" cy="3111500"/>
            </a:xfrm>
            <a:custGeom>
              <a:avLst/>
              <a:gdLst>
                <a:gd name="connsiteX0" fmla="*/ 0 w 4225459"/>
                <a:gd name="connsiteY0" fmla="*/ 704257 h 4225459"/>
                <a:gd name="connsiteX1" fmla="*/ 704257 w 4225459"/>
                <a:gd name="connsiteY1" fmla="*/ 0 h 4225459"/>
                <a:gd name="connsiteX2" fmla="*/ 3521202 w 4225459"/>
                <a:gd name="connsiteY2" fmla="*/ 0 h 4225459"/>
                <a:gd name="connsiteX3" fmla="*/ 4225459 w 4225459"/>
                <a:gd name="connsiteY3" fmla="*/ 704257 h 4225459"/>
                <a:gd name="connsiteX4" fmla="*/ 4225459 w 4225459"/>
                <a:gd name="connsiteY4" fmla="*/ 3521202 h 4225459"/>
                <a:gd name="connsiteX5" fmla="*/ 3521202 w 4225459"/>
                <a:gd name="connsiteY5" fmla="*/ 4225459 h 4225459"/>
                <a:gd name="connsiteX6" fmla="*/ 704257 w 4225459"/>
                <a:gd name="connsiteY6" fmla="*/ 4225459 h 4225459"/>
                <a:gd name="connsiteX7" fmla="*/ 0 w 4225459"/>
                <a:gd name="connsiteY7" fmla="*/ 3521202 h 4225459"/>
                <a:gd name="connsiteX8" fmla="*/ 0 w 4225459"/>
                <a:gd name="connsiteY8" fmla="*/ 704257 h 422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5459" h="4225459">
                  <a:moveTo>
                    <a:pt x="0" y="704257"/>
                  </a:moveTo>
                  <a:cubicBezTo>
                    <a:pt x="0" y="315307"/>
                    <a:pt x="315307" y="0"/>
                    <a:pt x="704257" y="0"/>
                  </a:cubicBezTo>
                  <a:lnTo>
                    <a:pt x="3521202" y="0"/>
                  </a:lnTo>
                  <a:cubicBezTo>
                    <a:pt x="3910152" y="0"/>
                    <a:pt x="4225459" y="315307"/>
                    <a:pt x="4225459" y="704257"/>
                  </a:cubicBezTo>
                  <a:lnTo>
                    <a:pt x="4225459" y="3521202"/>
                  </a:lnTo>
                  <a:cubicBezTo>
                    <a:pt x="4225459" y="3910152"/>
                    <a:pt x="3910152" y="4225459"/>
                    <a:pt x="3521202" y="4225459"/>
                  </a:cubicBezTo>
                  <a:lnTo>
                    <a:pt x="704257" y="4225459"/>
                  </a:lnTo>
                  <a:cubicBezTo>
                    <a:pt x="315307" y="4225459"/>
                    <a:pt x="0" y="3910152"/>
                    <a:pt x="0" y="3521202"/>
                  </a:cubicBezTo>
                  <a:lnTo>
                    <a:pt x="0" y="704257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453845" tIns="453845" rIns="453845" bIns="453845" spcCol="1270" anchor="ctr"/>
            <a:lstStyle/>
            <a:p>
              <a:pPr algn="ctr" defTabSz="201976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4499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0" name="Freeform 744"/>
            <p:cNvSpPr>
              <a:spLocks noChangeArrowheads="1"/>
            </p:cNvSpPr>
            <p:nvPr/>
          </p:nvSpPr>
          <p:spPr bwMode="auto">
            <a:xfrm>
              <a:off x="12841288" y="5370513"/>
              <a:ext cx="925512" cy="925512"/>
            </a:xfrm>
            <a:custGeom>
              <a:avLst/>
              <a:gdLst>
                <a:gd name="T0" fmla="*/ 462023 w 561"/>
                <a:gd name="T1" fmla="*/ 0 h 561"/>
                <a:gd name="T2" fmla="*/ 462023 w 561"/>
                <a:gd name="T3" fmla="*/ 0 h 561"/>
                <a:gd name="T4" fmla="*/ 0 w 561"/>
                <a:gd name="T5" fmla="*/ 462148 h 561"/>
                <a:gd name="T6" fmla="*/ 462023 w 561"/>
                <a:gd name="T7" fmla="*/ 924296 h 561"/>
                <a:gd name="T8" fmla="*/ 924047 w 561"/>
                <a:gd name="T9" fmla="*/ 462148 h 561"/>
                <a:gd name="T10" fmla="*/ 462023 w 561"/>
                <a:gd name="T11" fmla="*/ 0 h 561"/>
                <a:gd name="T12" fmla="*/ 404271 w 561"/>
                <a:gd name="T13" fmla="*/ 587588 h 561"/>
                <a:gd name="T14" fmla="*/ 404271 w 561"/>
                <a:gd name="T15" fmla="*/ 587588 h 561"/>
                <a:gd name="T16" fmla="*/ 462023 w 561"/>
                <a:gd name="T17" fmla="*/ 607395 h 561"/>
                <a:gd name="T18" fmla="*/ 595680 w 561"/>
                <a:gd name="T19" fmla="*/ 607395 h 561"/>
                <a:gd name="T20" fmla="*/ 653433 w 561"/>
                <a:gd name="T21" fmla="*/ 635454 h 561"/>
                <a:gd name="T22" fmla="*/ 673234 w 561"/>
                <a:gd name="T23" fmla="*/ 683319 h 561"/>
                <a:gd name="T24" fmla="*/ 653433 w 561"/>
                <a:gd name="T25" fmla="*/ 731185 h 561"/>
                <a:gd name="T26" fmla="*/ 595680 w 561"/>
                <a:gd name="T27" fmla="*/ 750991 h 561"/>
                <a:gd name="T28" fmla="*/ 462023 w 561"/>
                <a:gd name="T29" fmla="*/ 750991 h 561"/>
                <a:gd name="T30" fmla="*/ 308566 w 561"/>
                <a:gd name="T31" fmla="*/ 693222 h 561"/>
                <a:gd name="T32" fmla="*/ 240912 w 561"/>
                <a:gd name="T33" fmla="*/ 539723 h 561"/>
                <a:gd name="T34" fmla="*/ 240912 w 561"/>
                <a:gd name="T35" fmla="*/ 250880 h 561"/>
                <a:gd name="T36" fmla="*/ 259063 w 561"/>
                <a:gd name="T37" fmla="*/ 203015 h 561"/>
                <a:gd name="T38" fmla="*/ 316816 w 561"/>
                <a:gd name="T39" fmla="*/ 173306 h 561"/>
                <a:gd name="T40" fmla="*/ 366319 w 561"/>
                <a:gd name="T41" fmla="*/ 203015 h 561"/>
                <a:gd name="T42" fmla="*/ 384470 w 561"/>
                <a:gd name="T43" fmla="*/ 250880 h 561"/>
                <a:gd name="T44" fmla="*/ 384470 w 561"/>
                <a:gd name="T45" fmla="*/ 318552 h 561"/>
                <a:gd name="T46" fmla="*/ 595680 w 561"/>
                <a:gd name="T47" fmla="*/ 318552 h 561"/>
                <a:gd name="T48" fmla="*/ 653433 w 561"/>
                <a:gd name="T49" fmla="*/ 346611 h 561"/>
                <a:gd name="T50" fmla="*/ 673234 w 561"/>
                <a:gd name="T51" fmla="*/ 394477 h 561"/>
                <a:gd name="T52" fmla="*/ 653433 w 561"/>
                <a:gd name="T53" fmla="*/ 442342 h 561"/>
                <a:gd name="T54" fmla="*/ 595680 w 561"/>
                <a:gd name="T55" fmla="*/ 462148 h 561"/>
                <a:gd name="T56" fmla="*/ 384470 w 561"/>
                <a:gd name="T57" fmla="*/ 462148 h 561"/>
                <a:gd name="T58" fmla="*/ 384470 w 561"/>
                <a:gd name="T59" fmla="*/ 539723 h 561"/>
                <a:gd name="T60" fmla="*/ 404271 w 561"/>
                <a:gd name="T61" fmla="*/ 587588 h 56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61" h="561">
                  <a:moveTo>
                    <a:pt x="280" y="0"/>
                  </a:moveTo>
                  <a:lnTo>
                    <a:pt x="280" y="0"/>
                  </a:lnTo>
                  <a:cubicBezTo>
                    <a:pt x="123" y="0"/>
                    <a:pt x="0" y="129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31" y="560"/>
                    <a:pt x="560" y="437"/>
                    <a:pt x="560" y="280"/>
                  </a:cubicBezTo>
                  <a:cubicBezTo>
                    <a:pt x="560" y="129"/>
                    <a:pt x="431" y="0"/>
                    <a:pt x="280" y="0"/>
                  </a:cubicBezTo>
                  <a:close/>
                  <a:moveTo>
                    <a:pt x="245" y="356"/>
                  </a:moveTo>
                  <a:lnTo>
                    <a:pt x="245" y="356"/>
                  </a:lnTo>
                  <a:cubicBezTo>
                    <a:pt x="257" y="368"/>
                    <a:pt x="268" y="368"/>
                    <a:pt x="280" y="36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79" y="368"/>
                    <a:pt x="385" y="373"/>
                    <a:pt x="396" y="385"/>
                  </a:cubicBezTo>
                  <a:cubicBezTo>
                    <a:pt x="402" y="391"/>
                    <a:pt x="408" y="402"/>
                    <a:pt x="408" y="414"/>
                  </a:cubicBezTo>
                  <a:cubicBezTo>
                    <a:pt x="408" y="426"/>
                    <a:pt x="402" y="437"/>
                    <a:pt x="396" y="443"/>
                  </a:cubicBezTo>
                  <a:cubicBezTo>
                    <a:pt x="385" y="455"/>
                    <a:pt x="379" y="455"/>
                    <a:pt x="361" y="455"/>
                  </a:cubicBezTo>
                  <a:cubicBezTo>
                    <a:pt x="280" y="455"/>
                    <a:pt x="280" y="455"/>
                    <a:pt x="280" y="455"/>
                  </a:cubicBezTo>
                  <a:cubicBezTo>
                    <a:pt x="239" y="455"/>
                    <a:pt x="210" y="443"/>
                    <a:pt x="187" y="420"/>
                  </a:cubicBezTo>
                  <a:cubicBezTo>
                    <a:pt x="157" y="391"/>
                    <a:pt x="146" y="362"/>
                    <a:pt x="146" y="327"/>
                  </a:cubicBezTo>
                  <a:cubicBezTo>
                    <a:pt x="146" y="152"/>
                    <a:pt x="146" y="152"/>
                    <a:pt x="146" y="152"/>
                  </a:cubicBezTo>
                  <a:cubicBezTo>
                    <a:pt x="146" y="140"/>
                    <a:pt x="152" y="129"/>
                    <a:pt x="157" y="123"/>
                  </a:cubicBezTo>
                  <a:cubicBezTo>
                    <a:pt x="169" y="111"/>
                    <a:pt x="181" y="105"/>
                    <a:pt x="192" y="105"/>
                  </a:cubicBezTo>
                  <a:cubicBezTo>
                    <a:pt x="204" y="105"/>
                    <a:pt x="210" y="111"/>
                    <a:pt x="222" y="123"/>
                  </a:cubicBezTo>
                  <a:cubicBezTo>
                    <a:pt x="227" y="129"/>
                    <a:pt x="233" y="140"/>
                    <a:pt x="233" y="152"/>
                  </a:cubicBezTo>
                  <a:cubicBezTo>
                    <a:pt x="233" y="193"/>
                    <a:pt x="233" y="193"/>
                    <a:pt x="233" y="193"/>
                  </a:cubicBezTo>
                  <a:cubicBezTo>
                    <a:pt x="361" y="193"/>
                    <a:pt x="361" y="193"/>
                    <a:pt x="361" y="193"/>
                  </a:cubicBezTo>
                  <a:cubicBezTo>
                    <a:pt x="379" y="193"/>
                    <a:pt x="385" y="199"/>
                    <a:pt x="396" y="210"/>
                  </a:cubicBezTo>
                  <a:cubicBezTo>
                    <a:pt x="402" y="216"/>
                    <a:pt x="408" y="228"/>
                    <a:pt x="408" y="239"/>
                  </a:cubicBezTo>
                  <a:cubicBezTo>
                    <a:pt x="408" y="251"/>
                    <a:pt x="402" y="263"/>
                    <a:pt x="396" y="268"/>
                  </a:cubicBezTo>
                  <a:cubicBezTo>
                    <a:pt x="385" y="280"/>
                    <a:pt x="379" y="280"/>
                    <a:pt x="361" y="280"/>
                  </a:cubicBezTo>
                  <a:cubicBezTo>
                    <a:pt x="233" y="280"/>
                    <a:pt x="233" y="280"/>
                    <a:pt x="233" y="280"/>
                  </a:cubicBezTo>
                  <a:cubicBezTo>
                    <a:pt x="233" y="327"/>
                    <a:pt x="233" y="327"/>
                    <a:pt x="233" y="327"/>
                  </a:cubicBezTo>
                  <a:cubicBezTo>
                    <a:pt x="233" y="338"/>
                    <a:pt x="239" y="350"/>
                    <a:pt x="245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52341" tIns="76170" rIns="152341" bIns="7617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5" name="TextBox 34"/>
            <p:cNvSpPr txBox="1">
              <a:spLocks noChangeArrowheads="1"/>
            </p:cNvSpPr>
            <p:nvPr/>
          </p:nvSpPr>
          <p:spPr bwMode="auto">
            <a:xfrm>
              <a:off x="12796229" y="6280151"/>
              <a:ext cx="1114056" cy="96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2813" tIns="91407" rIns="182813" bIns="91407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pitchFamily="34" charset="0"/>
                  <a:ea typeface="MS PGothic" pitchFamily="34" charset="-128"/>
                </a:defRPr>
              </a:lvl9pPr>
            </a:lstStyle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点</a:t>
              </a:r>
              <a:endParaRPr lang="id-ID" sz="32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sp>
        <p:nvSpPr>
          <p:cNvPr id="32" name="Shape 1435"/>
          <p:cNvSpPr txBox="1">
            <a:spLocks/>
          </p:cNvSpPr>
          <p:nvPr/>
        </p:nvSpPr>
        <p:spPr>
          <a:xfrm>
            <a:off x="16039733" y="8962188"/>
            <a:ext cx="546542" cy="5338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itchFamily="34" charset="-122"/>
                <a:ea typeface="微软雅黑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13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11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66"/>
          <p:cNvGrpSpPr>
            <a:grpSpLocks/>
          </p:cNvGrpSpPr>
          <p:nvPr/>
        </p:nvGrpSpPr>
        <p:grpSpPr bwMode="auto">
          <a:xfrm>
            <a:off x="798769" y="1965236"/>
            <a:ext cx="8221578" cy="6955731"/>
            <a:chOff x="720" y="839"/>
            <a:chExt cx="3740" cy="3146"/>
          </a:xfrm>
          <a:solidFill>
            <a:schemeClr val="bg1">
              <a:lumMod val="85000"/>
              <a:alpha val="42000"/>
            </a:schemeClr>
          </a:solidFill>
        </p:grpSpPr>
        <p:sp>
          <p:nvSpPr>
            <p:cNvPr id="222" name="Freeform 67"/>
            <p:cNvSpPr>
              <a:spLocks/>
            </p:cNvSpPr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3" name="Freeform 68"/>
            <p:cNvSpPr>
              <a:spLocks/>
            </p:cNvSpPr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4" name="Freeform 69"/>
            <p:cNvSpPr>
              <a:spLocks/>
            </p:cNvSpPr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5" name="Freeform 70"/>
            <p:cNvSpPr>
              <a:spLocks/>
            </p:cNvSpPr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6" name="Freeform 71"/>
            <p:cNvSpPr>
              <a:spLocks/>
            </p:cNvSpPr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7" name="Freeform 72"/>
            <p:cNvSpPr>
              <a:spLocks/>
            </p:cNvSpPr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8" name="Freeform 73"/>
            <p:cNvSpPr>
              <a:spLocks/>
            </p:cNvSpPr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29" name="Freeform 74"/>
            <p:cNvSpPr>
              <a:spLocks/>
            </p:cNvSpPr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0" name="Freeform 75"/>
            <p:cNvSpPr>
              <a:spLocks/>
            </p:cNvSpPr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1" name="Freeform 76"/>
            <p:cNvSpPr>
              <a:spLocks/>
            </p:cNvSpPr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2" name="Freeform 77"/>
            <p:cNvSpPr>
              <a:spLocks/>
            </p:cNvSpPr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3" name="Freeform 78"/>
            <p:cNvSpPr>
              <a:spLocks/>
            </p:cNvSpPr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4" name="Freeform 79"/>
            <p:cNvSpPr>
              <a:spLocks/>
            </p:cNvSpPr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5" name="Freeform 80"/>
            <p:cNvSpPr>
              <a:spLocks/>
            </p:cNvSpPr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6" name="Freeform 81"/>
            <p:cNvSpPr>
              <a:spLocks/>
            </p:cNvSpPr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7" name="Freeform 82"/>
            <p:cNvSpPr>
              <a:spLocks/>
            </p:cNvSpPr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8" name="Freeform 83"/>
            <p:cNvSpPr>
              <a:spLocks/>
            </p:cNvSpPr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39" name="Freeform 84"/>
            <p:cNvSpPr>
              <a:spLocks/>
            </p:cNvSpPr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0" name="Freeform 85"/>
            <p:cNvSpPr>
              <a:spLocks/>
            </p:cNvSpPr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1" name="Freeform 86"/>
            <p:cNvSpPr>
              <a:spLocks/>
            </p:cNvSpPr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2" name="Freeform 87"/>
            <p:cNvSpPr>
              <a:spLocks/>
            </p:cNvSpPr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3" name="Freeform 88"/>
            <p:cNvSpPr>
              <a:spLocks/>
            </p:cNvSpPr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4" name="Freeform 89"/>
            <p:cNvSpPr>
              <a:spLocks/>
            </p:cNvSpPr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5" name="Freeform 90"/>
            <p:cNvSpPr>
              <a:spLocks/>
            </p:cNvSpPr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6" name="Freeform 91"/>
            <p:cNvSpPr>
              <a:spLocks/>
            </p:cNvSpPr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7" name="Freeform 92"/>
            <p:cNvSpPr>
              <a:spLocks/>
            </p:cNvSpPr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8" name="Freeform 93"/>
            <p:cNvSpPr>
              <a:spLocks/>
            </p:cNvSpPr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49" name="Freeform 94"/>
            <p:cNvSpPr>
              <a:spLocks/>
            </p:cNvSpPr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0" name="Freeform 95"/>
            <p:cNvSpPr>
              <a:spLocks/>
            </p:cNvSpPr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1" name="Freeform 96"/>
            <p:cNvSpPr>
              <a:spLocks/>
            </p:cNvSpPr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2" name="Freeform 97"/>
            <p:cNvSpPr>
              <a:spLocks/>
            </p:cNvSpPr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3" name="Freeform 98"/>
            <p:cNvSpPr>
              <a:spLocks/>
            </p:cNvSpPr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4" name="Freeform 99"/>
            <p:cNvSpPr>
              <a:spLocks/>
            </p:cNvSpPr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5" name="Freeform 100"/>
            <p:cNvSpPr>
              <a:spLocks/>
            </p:cNvSpPr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6" name="Freeform 101"/>
            <p:cNvSpPr>
              <a:spLocks/>
            </p:cNvSpPr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7" name="Freeform 102"/>
            <p:cNvSpPr>
              <a:spLocks/>
            </p:cNvSpPr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8" name="Freeform 103"/>
            <p:cNvSpPr>
              <a:spLocks/>
            </p:cNvSpPr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59" name="Freeform 104"/>
            <p:cNvSpPr>
              <a:spLocks/>
            </p:cNvSpPr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0" name="Freeform 105"/>
            <p:cNvSpPr>
              <a:spLocks/>
            </p:cNvSpPr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1" name="Freeform 106"/>
            <p:cNvSpPr>
              <a:spLocks/>
            </p:cNvSpPr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2" name="Freeform 107"/>
            <p:cNvSpPr>
              <a:spLocks/>
            </p:cNvSpPr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3" name="Freeform 108"/>
            <p:cNvSpPr>
              <a:spLocks/>
            </p:cNvSpPr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4" name="Freeform 109"/>
            <p:cNvSpPr>
              <a:spLocks/>
            </p:cNvSpPr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5" name="Freeform 110"/>
            <p:cNvSpPr>
              <a:spLocks/>
            </p:cNvSpPr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6" name="Freeform 111"/>
            <p:cNvSpPr>
              <a:spLocks/>
            </p:cNvSpPr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7" name="Freeform 112"/>
            <p:cNvSpPr>
              <a:spLocks/>
            </p:cNvSpPr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8" name="Freeform 113"/>
            <p:cNvSpPr>
              <a:spLocks/>
            </p:cNvSpPr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69" name="Freeform 114"/>
            <p:cNvSpPr>
              <a:spLocks/>
            </p:cNvSpPr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0" name="Freeform 115"/>
            <p:cNvSpPr>
              <a:spLocks/>
            </p:cNvSpPr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1" name="Freeform 116"/>
            <p:cNvSpPr>
              <a:spLocks/>
            </p:cNvSpPr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2" name="Freeform 117"/>
            <p:cNvSpPr>
              <a:spLocks/>
            </p:cNvSpPr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3" name="Freeform 118"/>
            <p:cNvSpPr>
              <a:spLocks/>
            </p:cNvSpPr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4" name="Freeform 119"/>
            <p:cNvSpPr>
              <a:spLocks/>
            </p:cNvSpPr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5" name="Freeform 120"/>
            <p:cNvSpPr>
              <a:spLocks/>
            </p:cNvSpPr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6" name="Freeform 121"/>
            <p:cNvSpPr>
              <a:spLocks/>
            </p:cNvSpPr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7" name="Freeform 122"/>
            <p:cNvSpPr>
              <a:spLocks/>
            </p:cNvSpPr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8" name="Freeform 123"/>
            <p:cNvSpPr>
              <a:spLocks/>
            </p:cNvSpPr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79" name="Freeform 124"/>
            <p:cNvSpPr>
              <a:spLocks/>
            </p:cNvSpPr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80" name="Freeform 125"/>
            <p:cNvSpPr>
              <a:spLocks/>
            </p:cNvSpPr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81" name="Freeform 126"/>
            <p:cNvSpPr>
              <a:spLocks/>
            </p:cNvSpPr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82" name="Freeform 127"/>
            <p:cNvSpPr>
              <a:spLocks/>
            </p:cNvSpPr>
            <p:nvPr/>
          </p:nvSpPr>
          <p:spPr bwMode="gray">
            <a:xfrm>
              <a:off x="2736" y="2154"/>
              <a:ext cx="464" cy="664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  <p:sp>
          <p:nvSpPr>
            <p:cNvPr id="283" name="Freeform 128"/>
            <p:cNvSpPr>
              <a:spLocks/>
            </p:cNvSpPr>
            <p:nvPr/>
          </p:nvSpPr>
          <p:spPr bwMode="gray">
            <a:xfrm>
              <a:off x="3987" y="3238"/>
              <a:ext cx="121" cy="305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3175">
              <a:solidFill>
                <a:srgbClr val="3533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ysClr val="windowText" lastClr="000000"/>
                </a:solidFill>
                <a:latin typeface="Helvetica Light"/>
                <a:sym typeface="Helvetica Light"/>
              </a:endParaRPr>
            </a:p>
          </p:txBody>
        </p:sp>
      </p:grpSp>
      <p:sp>
        <p:nvSpPr>
          <p:cNvPr id="284" name="Freeform 78"/>
          <p:cNvSpPr>
            <a:spLocks/>
          </p:cNvSpPr>
          <p:nvPr/>
        </p:nvSpPr>
        <p:spPr bwMode="gray">
          <a:xfrm>
            <a:off x="6224129" y="7448455"/>
            <a:ext cx="1239831" cy="1061268"/>
          </a:xfrm>
          <a:custGeom>
            <a:avLst/>
            <a:gdLst>
              <a:gd name="T0" fmla="*/ 279 w 1128"/>
              <a:gd name="T1" fmla="*/ 62 h 960"/>
              <a:gd name="T2" fmla="*/ 272 w 1128"/>
              <a:gd name="T3" fmla="*/ 67 h 960"/>
              <a:gd name="T4" fmla="*/ 266 w 1128"/>
              <a:gd name="T5" fmla="*/ 77 h 960"/>
              <a:gd name="T6" fmla="*/ 261 w 1128"/>
              <a:gd name="T7" fmla="*/ 87 h 960"/>
              <a:gd name="T8" fmla="*/ 254 w 1128"/>
              <a:gd name="T9" fmla="*/ 97 h 960"/>
              <a:gd name="T10" fmla="*/ 241 w 1128"/>
              <a:gd name="T11" fmla="*/ 103 h 960"/>
              <a:gd name="T12" fmla="*/ 230 w 1128"/>
              <a:gd name="T13" fmla="*/ 104 h 960"/>
              <a:gd name="T14" fmla="*/ 216 w 1128"/>
              <a:gd name="T15" fmla="*/ 103 h 960"/>
              <a:gd name="T16" fmla="*/ 203 w 1128"/>
              <a:gd name="T17" fmla="*/ 110 h 960"/>
              <a:gd name="T18" fmla="*/ 199 w 1128"/>
              <a:gd name="T19" fmla="*/ 115 h 960"/>
              <a:gd name="T20" fmla="*/ 198 w 1128"/>
              <a:gd name="T21" fmla="*/ 118 h 960"/>
              <a:gd name="T22" fmla="*/ 196 w 1128"/>
              <a:gd name="T23" fmla="*/ 119 h 960"/>
              <a:gd name="T24" fmla="*/ 190 w 1128"/>
              <a:gd name="T25" fmla="*/ 114 h 960"/>
              <a:gd name="T26" fmla="*/ 183 w 1128"/>
              <a:gd name="T27" fmla="*/ 118 h 960"/>
              <a:gd name="T28" fmla="*/ 177 w 1128"/>
              <a:gd name="T29" fmla="*/ 127 h 960"/>
              <a:gd name="T30" fmla="*/ 164 w 1128"/>
              <a:gd name="T31" fmla="*/ 127 h 960"/>
              <a:gd name="T32" fmla="*/ 155 w 1128"/>
              <a:gd name="T33" fmla="*/ 120 h 960"/>
              <a:gd name="T34" fmla="*/ 148 w 1128"/>
              <a:gd name="T35" fmla="*/ 111 h 960"/>
              <a:gd name="T36" fmla="*/ 143 w 1128"/>
              <a:gd name="T37" fmla="*/ 113 h 960"/>
              <a:gd name="T38" fmla="*/ 147 w 1128"/>
              <a:gd name="T39" fmla="*/ 122 h 960"/>
              <a:gd name="T40" fmla="*/ 154 w 1128"/>
              <a:gd name="T41" fmla="*/ 130 h 960"/>
              <a:gd name="T42" fmla="*/ 153 w 1128"/>
              <a:gd name="T43" fmla="*/ 140 h 960"/>
              <a:gd name="T44" fmla="*/ 140 w 1128"/>
              <a:gd name="T45" fmla="*/ 149 h 960"/>
              <a:gd name="T46" fmla="*/ 134 w 1128"/>
              <a:gd name="T47" fmla="*/ 149 h 960"/>
              <a:gd name="T48" fmla="*/ 132 w 1128"/>
              <a:gd name="T49" fmla="*/ 148 h 960"/>
              <a:gd name="T50" fmla="*/ 130 w 1128"/>
              <a:gd name="T51" fmla="*/ 148 h 960"/>
              <a:gd name="T52" fmla="*/ 126 w 1128"/>
              <a:gd name="T53" fmla="*/ 154 h 960"/>
              <a:gd name="T54" fmla="*/ 116 w 1128"/>
              <a:gd name="T55" fmla="*/ 163 h 960"/>
              <a:gd name="T56" fmla="*/ 110 w 1128"/>
              <a:gd name="T57" fmla="*/ 167 h 960"/>
              <a:gd name="T58" fmla="*/ 97 w 1128"/>
              <a:gd name="T59" fmla="*/ 168 h 960"/>
              <a:gd name="T60" fmla="*/ 87 w 1128"/>
              <a:gd name="T61" fmla="*/ 171 h 960"/>
              <a:gd name="T62" fmla="*/ 75 w 1128"/>
              <a:gd name="T63" fmla="*/ 179 h 960"/>
              <a:gd name="T64" fmla="*/ 56 w 1128"/>
              <a:gd name="T65" fmla="*/ 185 h 960"/>
              <a:gd name="T66" fmla="*/ 46 w 1128"/>
              <a:gd name="T67" fmla="*/ 186 h 960"/>
              <a:gd name="T68" fmla="*/ 38 w 1128"/>
              <a:gd name="T69" fmla="*/ 194 h 960"/>
              <a:gd name="T70" fmla="*/ 29 w 1128"/>
              <a:gd name="T71" fmla="*/ 199 h 960"/>
              <a:gd name="T72" fmla="*/ 23 w 1128"/>
              <a:gd name="T73" fmla="*/ 207 h 960"/>
              <a:gd name="T74" fmla="*/ 26 w 1128"/>
              <a:gd name="T75" fmla="*/ 214 h 960"/>
              <a:gd name="T76" fmla="*/ 35 w 1128"/>
              <a:gd name="T77" fmla="*/ 227 h 960"/>
              <a:gd name="T78" fmla="*/ 35 w 1128"/>
              <a:gd name="T79" fmla="*/ 235 h 960"/>
              <a:gd name="T80" fmla="*/ 24 w 1128"/>
              <a:gd name="T81" fmla="*/ 240 h 960"/>
              <a:gd name="T82" fmla="*/ 13 w 1128"/>
              <a:gd name="T83" fmla="*/ 235 h 960"/>
              <a:gd name="T84" fmla="*/ 4 w 1128"/>
              <a:gd name="T85" fmla="*/ 222 h 960"/>
              <a:gd name="T86" fmla="*/ 1 w 1128"/>
              <a:gd name="T87" fmla="*/ 210 h 960"/>
              <a:gd name="T88" fmla="*/ 1 w 1128"/>
              <a:gd name="T89" fmla="*/ 200 h 960"/>
              <a:gd name="T90" fmla="*/ 8 w 1128"/>
              <a:gd name="T91" fmla="*/ 189 h 960"/>
              <a:gd name="T92" fmla="*/ 0 w 1128"/>
              <a:gd name="T93" fmla="*/ 184 h 960"/>
              <a:gd name="T94" fmla="*/ 19 w 1128"/>
              <a:gd name="T95" fmla="*/ 160 h 960"/>
              <a:gd name="T96" fmla="*/ 37 w 1128"/>
              <a:gd name="T97" fmla="*/ 139 h 960"/>
              <a:gd name="T98" fmla="*/ 59 w 1128"/>
              <a:gd name="T99" fmla="*/ 101 h 960"/>
              <a:gd name="T100" fmla="*/ 74 w 1128"/>
              <a:gd name="T101" fmla="*/ 62 h 960"/>
              <a:gd name="T102" fmla="*/ 82 w 1128"/>
              <a:gd name="T103" fmla="*/ 36 h 960"/>
              <a:gd name="T104" fmla="*/ 121 w 1128"/>
              <a:gd name="T105" fmla="*/ 3 h 960"/>
              <a:gd name="T106" fmla="*/ 156 w 1128"/>
              <a:gd name="T107" fmla="*/ 8 h 960"/>
              <a:gd name="T108" fmla="*/ 170 w 1128"/>
              <a:gd name="T109" fmla="*/ 24 h 960"/>
              <a:gd name="T110" fmla="*/ 185 w 1128"/>
              <a:gd name="T111" fmla="*/ 32 h 960"/>
              <a:gd name="T112" fmla="*/ 224 w 1128"/>
              <a:gd name="T113" fmla="*/ 15 h 960"/>
              <a:gd name="T114" fmla="*/ 272 w 1128"/>
              <a:gd name="T115" fmla="*/ 41 h 96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128"/>
              <a:gd name="T175" fmla="*/ 0 h 960"/>
              <a:gd name="T176" fmla="*/ 1128 w 1128"/>
              <a:gd name="T177" fmla="*/ 960 h 96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128" h="960">
                <a:moveTo>
                  <a:pt x="1128" y="246"/>
                </a:moveTo>
                <a:lnTo>
                  <a:pt x="1124" y="248"/>
                </a:lnTo>
                <a:lnTo>
                  <a:pt x="1116" y="250"/>
                </a:lnTo>
                <a:lnTo>
                  <a:pt x="1104" y="254"/>
                </a:lnTo>
                <a:lnTo>
                  <a:pt x="1094" y="259"/>
                </a:lnTo>
                <a:lnTo>
                  <a:pt x="1088" y="265"/>
                </a:lnTo>
                <a:lnTo>
                  <a:pt x="1083" y="275"/>
                </a:lnTo>
                <a:lnTo>
                  <a:pt x="1075" y="289"/>
                </a:lnTo>
                <a:lnTo>
                  <a:pt x="1063" y="305"/>
                </a:lnTo>
                <a:lnTo>
                  <a:pt x="1055" y="318"/>
                </a:lnTo>
                <a:lnTo>
                  <a:pt x="1047" y="332"/>
                </a:lnTo>
                <a:lnTo>
                  <a:pt x="1043" y="348"/>
                </a:lnTo>
                <a:lnTo>
                  <a:pt x="1037" y="362"/>
                </a:lnTo>
                <a:lnTo>
                  <a:pt x="1029" y="376"/>
                </a:lnTo>
                <a:lnTo>
                  <a:pt x="1016" y="387"/>
                </a:lnTo>
                <a:lnTo>
                  <a:pt x="1002" y="395"/>
                </a:lnTo>
                <a:lnTo>
                  <a:pt x="984" y="403"/>
                </a:lnTo>
                <a:lnTo>
                  <a:pt x="966" y="411"/>
                </a:lnTo>
                <a:lnTo>
                  <a:pt x="949" y="417"/>
                </a:lnTo>
                <a:lnTo>
                  <a:pt x="937" y="419"/>
                </a:lnTo>
                <a:lnTo>
                  <a:pt x="921" y="415"/>
                </a:lnTo>
                <a:lnTo>
                  <a:pt x="903" y="411"/>
                </a:lnTo>
                <a:lnTo>
                  <a:pt x="884" y="409"/>
                </a:lnTo>
                <a:lnTo>
                  <a:pt x="864" y="411"/>
                </a:lnTo>
                <a:lnTo>
                  <a:pt x="846" y="419"/>
                </a:lnTo>
                <a:lnTo>
                  <a:pt x="829" y="431"/>
                </a:lnTo>
                <a:lnTo>
                  <a:pt x="813" y="440"/>
                </a:lnTo>
                <a:lnTo>
                  <a:pt x="801" y="450"/>
                </a:lnTo>
                <a:lnTo>
                  <a:pt x="799" y="454"/>
                </a:lnTo>
                <a:lnTo>
                  <a:pt x="797" y="458"/>
                </a:lnTo>
                <a:lnTo>
                  <a:pt x="795" y="464"/>
                </a:lnTo>
                <a:lnTo>
                  <a:pt x="793" y="468"/>
                </a:lnTo>
                <a:lnTo>
                  <a:pt x="791" y="472"/>
                </a:lnTo>
                <a:lnTo>
                  <a:pt x="789" y="474"/>
                </a:lnTo>
                <a:lnTo>
                  <a:pt x="787" y="474"/>
                </a:lnTo>
                <a:lnTo>
                  <a:pt x="783" y="474"/>
                </a:lnTo>
                <a:lnTo>
                  <a:pt x="777" y="470"/>
                </a:lnTo>
                <a:lnTo>
                  <a:pt x="770" y="462"/>
                </a:lnTo>
                <a:lnTo>
                  <a:pt x="760" y="456"/>
                </a:lnTo>
                <a:lnTo>
                  <a:pt x="752" y="456"/>
                </a:lnTo>
                <a:lnTo>
                  <a:pt x="742" y="462"/>
                </a:lnTo>
                <a:lnTo>
                  <a:pt x="734" y="472"/>
                </a:lnTo>
                <a:lnTo>
                  <a:pt x="726" y="484"/>
                </a:lnTo>
                <a:lnTo>
                  <a:pt x="718" y="496"/>
                </a:lnTo>
                <a:lnTo>
                  <a:pt x="708" y="507"/>
                </a:lnTo>
                <a:lnTo>
                  <a:pt x="695" y="513"/>
                </a:lnTo>
                <a:lnTo>
                  <a:pt x="679" y="513"/>
                </a:lnTo>
                <a:lnTo>
                  <a:pt x="657" y="509"/>
                </a:lnTo>
                <a:lnTo>
                  <a:pt x="644" y="503"/>
                </a:lnTo>
                <a:lnTo>
                  <a:pt x="634" y="494"/>
                </a:lnTo>
                <a:lnTo>
                  <a:pt x="622" y="482"/>
                </a:lnTo>
                <a:lnTo>
                  <a:pt x="612" y="468"/>
                </a:lnTo>
                <a:lnTo>
                  <a:pt x="602" y="454"/>
                </a:lnTo>
                <a:lnTo>
                  <a:pt x="592" y="442"/>
                </a:lnTo>
                <a:lnTo>
                  <a:pt x="583" y="437"/>
                </a:lnTo>
                <a:lnTo>
                  <a:pt x="575" y="440"/>
                </a:lnTo>
                <a:lnTo>
                  <a:pt x="571" y="452"/>
                </a:lnTo>
                <a:lnTo>
                  <a:pt x="575" y="464"/>
                </a:lnTo>
                <a:lnTo>
                  <a:pt x="581" y="478"/>
                </a:lnTo>
                <a:lnTo>
                  <a:pt x="588" y="490"/>
                </a:lnTo>
                <a:lnTo>
                  <a:pt x="596" y="498"/>
                </a:lnTo>
                <a:lnTo>
                  <a:pt x="608" y="509"/>
                </a:lnTo>
                <a:lnTo>
                  <a:pt x="618" y="519"/>
                </a:lnTo>
                <a:lnTo>
                  <a:pt x="624" y="531"/>
                </a:lnTo>
                <a:lnTo>
                  <a:pt x="624" y="541"/>
                </a:lnTo>
                <a:lnTo>
                  <a:pt x="612" y="557"/>
                </a:lnTo>
                <a:lnTo>
                  <a:pt x="596" y="574"/>
                </a:lnTo>
                <a:lnTo>
                  <a:pt x="577" y="588"/>
                </a:lnTo>
                <a:lnTo>
                  <a:pt x="557" y="596"/>
                </a:lnTo>
                <a:lnTo>
                  <a:pt x="545" y="600"/>
                </a:lnTo>
                <a:lnTo>
                  <a:pt x="535" y="598"/>
                </a:lnTo>
                <a:lnTo>
                  <a:pt x="533" y="596"/>
                </a:lnTo>
                <a:lnTo>
                  <a:pt x="531" y="594"/>
                </a:lnTo>
                <a:lnTo>
                  <a:pt x="527" y="592"/>
                </a:lnTo>
                <a:lnTo>
                  <a:pt x="525" y="590"/>
                </a:lnTo>
                <a:lnTo>
                  <a:pt x="523" y="590"/>
                </a:lnTo>
                <a:lnTo>
                  <a:pt x="521" y="590"/>
                </a:lnTo>
                <a:lnTo>
                  <a:pt x="520" y="592"/>
                </a:lnTo>
                <a:lnTo>
                  <a:pt x="518" y="598"/>
                </a:lnTo>
                <a:lnTo>
                  <a:pt x="514" y="608"/>
                </a:lnTo>
                <a:lnTo>
                  <a:pt x="504" y="614"/>
                </a:lnTo>
                <a:lnTo>
                  <a:pt x="492" y="624"/>
                </a:lnTo>
                <a:lnTo>
                  <a:pt x="478" y="637"/>
                </a:lnTo>
                <a:lnTo>
                  <a:pt x="466" y="651"/>
                </a:lnTo>
                <a:lnTo>
                  <a:pt x="459" y="661"/>
                </a:lnTo>
                <a:lnTo>
                  <a:pt x="451" y="667"/>
                </a:lnTo>
                <a:lnTo>
                  <a:pt x="441" y="667"/>
                </a:lnTo>
                <a:lnTo>
                  <a:pt x="427" y="665"/>
                </a:lnTo>
                <a:lnTo>
                  <a:pt x="411" y="667"/>
                </a:lnTo>
                <a:lnTo>
                  <a:pt x="390" y="669"/>
                </a:lnTo>
                <a:lnTo>
                  <a:pt x="374" y="669"/>
                </a:lnTo>
                <a:lnTo>
                  <a:pt x="360" y="675"/>
                </a:lnTo>
                <a:lnTo>
                  <a:pt x="348" y="683"/>
                </a:lnTo>
                <a:lnTo>
                  <a:pt x="336" y="694"/>
                </a:lnTo>
                <a:lnTo>
                  <a:pt x="323" y="704"/>
                </a:lnTo>
                <a:lnTo>
                  <a:pt x="299" y="714"/>
                </a:lnTo>
                <a:lnTo>
                  <a:pt x="271" y="726"/>
                </a:lnTo>
                <a:lnTo>
                  <a:pt x="246" y="734"/>
                </a:lnTo>
                <a:lnTo>
                  <a:pt x="226" y="740"/>
                </a:lnTo>
                <a:lnTo>
                  <a:pt x="212" y="740"/>
                </a:lnTo>
                <a:lnTo>
                  <a:pt x="199" y="740"/>
                </a:lnTo>
                <a:lnTo>
                  <a:pt x="185" y="742"/>
                </a:lnTo>
                <a:lnTo>
                  <a:pt x="173" y="748"/>
                </a:lnTo>
                <a:lnTo>
                  <a:pt x="163" y="759"/>
                </a:lnTo>
                <a:lnTo>
                  <a:pt x="153" y="773"/>
                </a:lnTo>
                <a:lnTo>
                  <a:pt x="142" y="781"/>
                </a:lnTo>
                <a:lnTo>
                  <a:pt x="128" y="787"/>
                </a:lnTo>
                <a:lnTo>
                  <a:pt x="116" y="793"/>
                </a:lnTo>
                <a:lnTo>
                  <a:pt x="108" y="803"/>
                </a:lnTo>
                <a:lnTo>
                  <a:pt x="100" y="816"/>
                </a:lnTo>
                <a:lnTo>
                  <a:pt x="92" y="826"/>
                </a:lnTo>
                <a:lnTo>
                  <a:pt x="86" y="834"/>
                </a:lnTo>
                <a:lnTo>
                  <a:pt x="90" y="844"/>
                </a:lnTo>
                <a:lnTo>
                  <a:pt x="104" y="856"/>
                </a:lnTo>
                <a:lnTo>
                  <a:pt x="118" y="872"/>
                </a:lnTo>
                <a:lnTo>
                  <a:pt x="130" y="891"/>
                </a:lnTo>
                <a:lnTo>
                  <a:pt x="138" y="905"/>
                </a:lnTo>
                <a:lnTo>
                  <a:pt x="144" y="919"/>
                </a:lnTo>
                <a:lnTo>
                  <a:pt x="146" y="931"/>
                </a:lnTo>
                <a:lnTo>
                  <a:pt x="140" y="940"/>
                </a:lnTo>
                <a:lnTo>
                  <a:pt x="128" y="946"/>
                </a:lnTo>
                <a:lnTo>
                  <a:pt x="114" y="954"/>
                </a:lnTo>
                <a:lnTo>
                  <a:pt x="96" y="960"/>
                </a:lnTo>
                <a:lnTo>
                  <a:pt x="79" y="960"/>
                </a:lnTo>
                <a:lnTo>
                  <a:pt x="67" y="956"/>
                </a:lnTo>
                <a:lnTo>
                  <a:pt x="51" y="938"/>
                </a:lnTo>
                <a:lnTo>
                  <a:pt x="37" y="919"/>
                </a:lnTo>
                <a:lnTo>
                  <a:pt x="25" y="901"/>
                </a:lnTo>
                <a:lnTo>
                  <a:pt x="18" y="887"/>
                </a:lnTo>
                <a:lnTo>
                  <a:pt x="10" y="872"/>
                </a:lnTo>
                <a:lnTo>
                  <a:pt x="4" y="854"/>
                </a:lnTo>
                <a:lnTo>
                  <a:pt x="2" y="840"/>
                </a:lnTo>
                <a:lnTo>
                  <a:pt x="2" y="826"/>
                </a:lnTo>
                <a:lnTo>
                  <a:pt x="2" y="812"/>
                </a:lnTo>
                <a:lnTo>
                  <a:pt x="4" y="797"/>
                </a:lnTo>
                <a:lnTo>
                  <a:pt x="12" y="783"/>
                </a:lnTo>
                <a:lnTo>
                  <a:pt x="25" y="765"/>
                </a:lnTo>
                <a:lnTo>
                  <a:pt x="31" y="753"/>
                </a:lnTo>
                <a:lnTo>
                  <a:pt x="33" y="749"/>
                </a:lnTo>
                <a:lnTo>
                  <a:pt x="4" y="746"/>
                </a:lnTo>
                <a:lnTo>
                  <a:pt x="0" y="734"/>
                </a:lnTo>
                <a:lnTo>
                  <a:pt x="33" y="687"/>
                </a:lnTo>
                <a:lnTo>
                  <a:pt x="71" y="675"/>
                </a:lnTo>
                <a:lnTo>
                  <a:pt x="77" y="637"/>
                </a:lnTo>
                <a:lnTo>
                  <a:pt x="128" y="627"/>
                </a:lnTo>
                <a:lnTo>
                  <a:pt x="147" y="612"/>
                </a:lnTo>
                <a:lnTo>
                  <a:pt x="147" y="553"/>
                </a:lnTo>
                <a:lnTo>
                  <a:pt x="175" y="539"/>
                </a:lnTo>
                <a:lnTo>
                  <a:pt x="244" y="478"/>
                </a:lnTo>
                <a:lnTo>
                  <a:pt x="238" y="403"/>
                </a:lnTo>
                <a:lnTo>
                  <a:pt x="264" y="332"/>
                </a:lnTo>
                <a:lnTo>
                  <a:pt x="301" y="307"/>
                </a:lnTo>
                <a:lnTo>
                  <a:pt x="297" y="250"/>
                </a:lnTo>
                <a:lnTo>
                  <a:pt x="325" y="220"/>
                </a:lnTo>
                <a:lnTo>
                  <a:pt x="303" y="157"/>
                </a:lnTo>
                <a:lnTo>
                  <a:pt x="329" y="143"/>
                </a:lnTo>
                <a:lnTo>
                  <a:pt x="329" y="86"/>
                </a:lnTo>
                <a:lnTo>
                  <a:pt x="384" y="78"/>
                </a:lnTo>
                <a:lnTo>
                  <a:pt x="484" y="9"/>
                </a:lnTo>
                <a:lnTo>
                  <a:pt x="535" y="39"/>
                </a:lnTo>
                <a:lnTo>
                  <a:pt x="592" y="9"/>
                </a:lnTo>
                <a:lnTo>
                  <a:pt x="624" y="29"/>
                </a:lnTo>
                <a:lnTo>
                  <a:pt x="693" y="0"/>
                </a:lnTo>
                <a:lnTo>
                  <a:pt x="720" y="27"/>
                </a:lnTo>
                <a:lnTo>
                  <a:pt x="681" y="94"/>
                </a:lnTo>
                <a:lnTo>
                  <a:pt x="651" y="130"/>
                </a:lnTo>
                <a:lnTo>
                  <a:pt x="679" y="151"/>
                </a:lnTo>
                <a:lnTo>
                  <a:pt x="740" y="128"/>
                </a:lnTo>
                <a:lnTo>
                  <a:pt x="823" y="92"/>
                </a:lnTo>
                <a:lnTo>
                  <a:pt x="878" y="120"/>
                </a:lnTo>
                <a:lnTo>
                  <a:pt x="895" y="59"/>
                </a:lnTo>
                <a:lnTo>
                  <a:pt x="984" y="61"/>
                </a:lnTo>
                <a:lnTo>
                  <a:pt x="1053" y="96"/>
                </a:lnTo>
                <a:lnTo>
                  <a:pt x="1086" y="161"/>
                </a:lnTo>
                <a:lnTo>
                  <a:pt x="1110" y="216"/>
                </a:lnTo>
                <a:lnTo>
                  <a:pt x="1128" y="246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69143" tIns="84572" rIns="169143" bIns="84572" numCol="1" rtlCol="0" anchor="t" anchorCtr="0" compatLnSpc="1">
            <a:prstTxWarp prst="textNoShape">
              <a:avLst/>
            </a:prstTxWarp>
          </a:bodyPr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2599" kern="0">
              <a:solidFill>
                <a:sysClr val="windowText" lastClr="000000"/>
              </a:solidFill>
              <a:latin typeface="Helvetica Light"/>
              <a:sym typeface="Helvetica Light"/>
            </a:endParaRPr>
          </a:p>
        </p:txBody>
      </p:sp>
      <p:sp>
        <p:nvSpPr>
          <p:cNvPr id="285" name="Freeform 92"/>
          <p:cNvSpPr>
            <a:spLocks/>
          </p:cNvSpPr>
          <p:nvPr/>
        </p:nvSpPr>
        <p:spPr bwMode="gray">
          <a:xfrm>
            <a:off x="6802282" y="4989850"/>
            <a:ext cx="1083754" cy="731833"/>
          </a:xfrm>
          <a:custGeom>
            <a:avLst/>
            <a:gdLst>
              <a:gd name="T0" fmla="*/ 81 w 987"/>
              <a:gd name="T1" fmla="*/ 0 h 663"/>
              <a:gd name="T2" fmla="*/ 88 w 987"/>
              <a:gd name="T3" fmla="*/ 3 h 663"/>
              <a:gd name="T4" fmla="*/ 96 w 987"/>
              <a:gd name="T5" fmla="*/ 5 h 663"/>
              <a:gd name="T6" fmla="*/ 103 w 987"/>
              <a:gd name="T7" fmla="*/ 2 h 663"/>
              <a:gd name="T8" fmla="*/ 111 w 987"/>
              <a:gd name="T9" fmla="*/ 0 h 663"/>
              <a:gd name="T10" fmla="*/ 119 w 987"/>
              <a:gd name="T11" fmla="*/ 5 h 663"/>
              <a:gd name="T12" fmla="*/ 125 w 987"/>
              <a:gd name="T13" fmla="*/ 15 h 663"/>
              <a:gd name="T14" fmla="*/ 126 w 987"/>
              <a:gd name="T15" fmla="*/ 24 h 663"/>
              <a:gd name="T16" fmla="*/ 128 w 987"/>
              <a:gd name="T17" fmla="*/ 32 h 663"/>
              <a:gd name="T18" fmla="*/ 133 w 987"/>
              <a:gd name="T19" fmla="*/ 37 h 663"/>
              <a:gd name="T20" fmla="*/ 141 w 987"/>
              <a:gd name="T21" fmla="*/ 39 h 663"/>
              <a:gd name="T22" fmla="*/ 149 w 987"/>
              <a:gd name="T23" fmla="*/ 38 h 663"/>
              <a:gd name="T24" fmla="*/ 154 w 987"/>
              <a:gd name="T25" fmla="*/ 33 h 663"/>
              <a:gd name="T26" fmla="*/ 160 w 987"/>
              <a:gd name="T27" fmla="*/ 24 h 663"/>
              <a:gd name="T28" fmla="*/ 167 w 987"/>
              <a:gd name="T29" fmla="*/ 15 h 663"/>
              <a:gd name="T30" fmla="*/ 175 w 987"/>
              <a:gd name="T31" fmla="*/ 6 h 663"/>
              <a:gd name="T32" fmla="*/ 184 w 987"/>
              <a:gd name="T33" fmla="*/ 2 h 663"/>
              <a:gd name="T34" fmla="*/ 191 w 987"/>
              <a:gd name="T35" fmla="*/ 4 h 663"/>
              <a:gd name="T36" fmla="*/ 200 w 987"/>
              <a:gd name="T37" fmla="*/ 9 h 663"/>
              <a:gd name="T38" fmla="*/ 212 w 987"/>
              <a:gd name="T39" fmla="*/ 11 h 663"/>
              <a:gd name="T40" fmla="*/ 224 w 987"/>
              <a:gd name="T41" fmla="*/ 9 h 663"/>
              <a:gd name="T42" fmla="*/ 234 w 987"/>
              <a:gd name="T43" fmla="*/ 7 h 663"/>
              <a:gd name="T44" fmla="*/ 241 w 987"/>
              <a:gd name="T45" fmla="*/ 5 h 663"/>
              <a:gd name="T46" fmla="*/ 246 w 987"/>
              <a:gd name="T47" fmla="*/ 5 h 663"/>
              <a:gd name="T48" fmla="*/ 246 w 987"/>
              <a:gd name="T49" fmla="*/ 12 h 663"/>
              <a:gd name="T50" fmla="*/ 245 w 987"/>
              <a:gd name="T51" fmla="*/ 23 h 663"/>
              <a:gd name="T52" fmla="*/ 243 w 987"/>
              <a:gd name="T53" fmla="*/ 31 h 663"/>
              <a:gd name="T54" fmla="*/ 237 w 987"/>
              <a:gd name="T55" fmla="*/ 32 h 663"/>
              <a:gd name="T56" fmla="*/ 231 w 987"/>
              <a:gd name="T57" fmla="*/ 31 h 663"/>
              <a:gd name="T58" fmla="*/ 225 w 987"/>
              <a:gd name="T59" fmla="*/ 32 h 663"/>
              <a:gd name="T60" fmla="*/ 216 w 987"/>
              <a:gd name="T61" fmla="*/ 41 h 663"/>
              <a:gd name="T62" fmla="*/ 205 w 987"/>
              <a:gd name="T63" fmla="*/ 49 h 663"/>
              <a:gd name="T64" fmla="*/ 198 w 987"/>
              <a:gd name="T65" fmla="*/ 51 h 663"/>
              <a:gd name="T66" fmla="*/ 191 w 987"/>
              <a:gd name="T67" fmla="*/ 52 h 663"/>
              <a:gd name="T68" fmla="*/ 189 w 987"/>
              <a:gd name="T69" fmla="*/ 55 h 663"/>
              <a:gd name="T70" fmla="*/ 191 w 987"/>
              <a:gd name="T71" fmla="*/ 63 h 663"/>
              <a:gd name="T72" fmla="*/ 190 w 987"/>
              <a:gd name="T73" fmla="*/ 72 h 663"/>
              <a:gd name="T74" fmla="*/ 185 w 987"/>
              <a:gd name="T75" fmla="*/ 77 h 663"/>
              <a:gd name="T76" fmla="*/ 177 w 987"/>
              <a:gd name="T77" fmla="*/ 79 h 663"/>
              <a:gd name="T78" fmla="*/ 171 w 987"/>
              <a:gd name="T79" fmla="*/ 79 h 663"/>
              <a:gd name="T80" fmla="*/ 170 w 987"/>
              <a:gd name="T81" fmla="*/ 84 h 663"/>
              <a:gd name="T82" fmla="*/ 170 w 987"/>
              <a:gd name="T83" fmla="*/ 93 h 663"/>
              <a:gd name="T84" fmla="*/ 168 w 987"/>
              <a:gd name="T85" fmla="*/ 101 h 663"/>
              <a:gd name="T86" fmla="*/ 163 w 987"/>
              <a:gd name="T87" fmla="*/ 106 h 663"/>
              <a:gd name="T88" fmla="*/ 157 w 987"/>
              <a:gd name="T89" fmla="*/ 111 h 663"/>
              <a:gd name="T90" fmla="*/ 155 w 987"/>
              <a:gd name="T91" fmla="*/ 118 h 663"/>
              <a:gd name="T92" fmla="*/ 152 w 987"/>
              <a:gd name="T93" fmla="*/ 123 h 663"/>
              <a:gd name="T94" fmla="*/ 139 w 987"/>
              <a:gd name="T95" fmla="*/ 127 h 663"/>
              <a:gd name="T96" fmla="*/ 129 w 987"/>
              <a:gd name="T97" fmla="*/ 143 h 663"/>
              <a:gd name="T98" fmla="*/ 106 w 987"/>
              <a:gd name="T99" fmla="*/ 148 h 663"/>
              <a:gd name="T100" fmla="*/ 89 w 987"/>
              <a:gd name="T101" fmla="*/ 156 h 663"/>
              <a:gd name="T102" fmla="*/ 66 w 987"/>
              <a:gd name="T103" fmla="*/ 144 h 663"/>
              <a:gd name="T104" fmla="*/ 52 w 987"/>
              <a:gd name="T105" fmla="*/ 160 h 663"/>
              <a:gd name="T106" fmla="*/ 13 w 987"/>
              <a:gd name="T107" fmla="*/ 152 h 663"/>
              <a:gd name="T108" fmla="*/ 0 w 987"/>
              <a:gd name="T109" fmla="*/ 140 h 663"/>
              <a:gd name="T110" fmla="*/ 14 w 987"/>
              <a:gd name="T111" fmla="*/ 98 h 663"/>
              <a:gd name="T112" fmla="*/ 8 w 987"/>
              <a:gd name="T113" fmla="*/ 78 h 663"/>
              <a:gd name="T114" fmla="*/ 26 w 987"/>
              <a:gd name="T115" fmla="*/ 45 h 663"/>
              <a:gd name="T116" fmla="*/ 50 w 987"/>
              <a:gd name="T117" fmla="*/ 22 h 663"/>
              <a:gd name="T118" fmla="*/ 80 w 987"/>
              <a:gd name="T119" fmla="*/ 0 h 6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663"/>
              <a:gd name="T182" fmla="*/ 987 w 987"/>
              <a:gd name="T183" fmla="*/ 663 h 66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663">
                <a:moveTo>
                  <a:pt x="323" y="0"/>
                </a:moveTo>
                <a:lnTo>
                  <a:pt x="327" y="2"/>
                </a:lnTo>
                <a:lnTo>
                  <a:pt x="339" y="7"/>
                </a:lnTo>
                <a:lnTo>
                  <a:pt x="353" y="13"/>
                </a:lnTo>
                <a:lnTo>
                  <a:pt x="369" y="19"/>
                </a:lnTo>
                <a:lnTo>
                  <a:pt x="384" y="21"/>
                </a:lnTo>
                <a:lnTo>
                  <a:pt x="398" y="19"/>
                </a:lnTo>
                <a:lnTo>
                  <a:pt x="414" y="9"/>
                </a:lnTo>
                <a:lnTo>
                  <a:pt x="432" y="2"/>
                </a:lnTo>
                <a:lnTo>
                  <a:pt x="447" y="2"/>
                </a:lnTo>
                <a:lnTo>
                  <a:pt x="463" y="7"/>
                </a:lnTo>
                <a:lnTo>
                  <a:pt x="479" y="23"/>
                </a:lnTo>
                <a:lnTo>
                  <a:pt x="493" y="43"/>
                </a:lnTo>
                <a:lnTo>
                  <a:pt x="500" y="63"/>
                </a:lnTo>
                <a:lnTo>
                  <a:pt x="504" y="82"/>
                </a:lnTo>
                <a:lnTo>
                  <a:pt x="504" y="98"/>
                </a:lnTo>
                <a:lnTo>
                  <a:pt x="508" y="114"/>
                </a:lnTo>
                <a:lnTo>
                  <a:pt x="512" y="129"/>
                </a:lnTo>
                <a:lnTo>
                  <a:pt x="522" y="143"/>
                </a:lnTo>
                <a:lnTo>
                  <a:pt x="534" y="151"/>
                </a:lnTo>
                <a:lnTo>
                  <a:pt x="550" y="155"/>
                </a:lnTo>
                <a:lnTo>
                  <a:pt x="567" y="157"/>
                </a:lnTo>
                <a:lnTo>
                  <a:pt x="585" y="157"/>
                </a:lnTo>
                <a:lnTo>
                  <a:pt x="599" y="153"/>
                </a:lnTo>
                <a:lnTo>
                  <a:pt x="609" y="147"/>
                </a:lnTo>
                <a:lnTo>
                  <a:pt x="617" y="133"/>
                </a:lnTo>
                <a:lnTo>
                  <a:pt x="628" y="116"/>
                </a:lnTo>
                <a:lnTo>
                  <a:pt x="642" y="96"/>
                </a:lnTo>
                <a:lnTo>
                  <a:pt x="656" y="76"/>
                </a:lnTo>
                <a:lnTo>
                  <a:pt x="668" y="61"/>
                </a:lnTo>
                <a:lnTo>
                  <a:pt x="683" y="43"/>
                </a:lnTo>
                <a:lnTo>
                  <a:pt x="703" y="27"/>
                </a:lnTo>
                <a:lnTo>
                  <a:pt x="723" y="15"/>
                </a:lnTo>
                <a:lnTo>
                  <a:pt x="737" y="9"/>
                </a:lnTo>
                <a:lnTo>
                  <a:pt x="748" y="11"/>
                </a:lnTo>
                <a:lnTo>
                  <a:pt x="764" y="19"/>
                </a:lnTo>
                <a:lnTo>
                  <a:pt x="782" y="27"/>
                </a:lnTo>
                <a:lnTo>
                  <a:pt x="802" y="37"/>
                </a:lnTo>
                <a:lnTo>
                  <a:pt x="823" y="45"/>
                </a:lnTo>
                <a:lnTo>
                  <a:pt x="851" y="47"/>
                </a:lnTo>
                <a:lnTo>
                  <a:pt x="874" y="43"/>
                </a:lnTo>
                <a:lnTo>
                  <a:pt x="896" y="37"/>
                </a:lnTo>
                <a:lnTo>
                  <a:pt x="920" y="33"/>
                </a:lnTo>
                <a:lnTo>
                  <a:pt x="937" y="29"/>
                </a:lnTo>
                <a:lnTo>
                  <a:pt x="953" y="25"/>
                </a:lnTo>
                <a:lnTo>
                  <a:pt x="967" y="21"/>
                </a:lnTo>
                <a:lnTo>
                  <a:pt x="979" y="19"/>
                </a:lnTo>
                <a:lnTo>
                  <a:pt x="985" y="21"/>
                </a:lnTo>
                <a:lnTo>
                  <a:pt x="987" y="31"/>
                </a:lnTo>
                <a:lnTo>
                  <a:pt x="987" y="51"/>
                </a:lnTo>
                <a:lnTo>
                  <a:pt x="985" y="70"/>
                </a:lnTo>
                <a:lnTo>
                  <a:pt x="983" y="92"/>
                </a:lnTo>
                <a:lnTo>
                  <a:pt x="979" y="112"/>
                </a:lnTo>
                <a:lnTo>
                  <a:pt x="973" y="124"/>
                </a:lnTo>
                <a:lnTo>
                  <a:pt x="963" y="128"/>
                </a:lnTo>
                <a:lnTo>
                  <a:pt x="951" y="128"/>
                </a:lnTo>
                <a:lnTo>
                  <a:pt x="937" y="126"/>
                </a:lnTo>
                <a:lnTo>
                  <a:pt x="926" y="124"/>
                </a:lnTo>
                <a:lnTo>
                  <a:pt x="912" y="126"/>
                </a:lnTo>
                <a:lnTo>
                  <a:pt x="902" y="131"/>
                </a:lnTo>
                <a:lnTo>
                  <a:pt x="886" y="147"/>
                </a:lnTo>
                <a:lnTo>
                  <a:pt x="865" y="167"/>
                </a:lnTo>
                <a:lnTo>
                  <a:pt x="843" y="185"/>
                </a:lnTo>
                <a:lnTo>
                  <a:pt x="821" y="198"/>
                </a:lnTo>
                <a:lnTo>
                  <a:pt x="807" y="204"/>
                </a:lnTo>
                <a:lnTo>
                  <a:pt x="792" y="206"/>
                </a:lnTo>
                <a:lnTo>
                  <a:pt x="778" y="206"/>
                </a:lnTo>
                <a:lnTo>
                  <a:pt x="766" y="208"/>
                </a:lnTo>
                <a:lnTo>
                  <a:pt x="760" y="212"/>
                </a:lnTo>
                <a:lnTo>
                  <a:pt x="758" y="222"/>
                </a:lnTo>
                <a:lnTo>
                  <a:pt x="762" y="236"/>
                </a:lnTo>
                <a:lnTo>
                  <a:pt x="764" y="253"/>
                </a:lnTo>
                <a:lnTo>
                  <a:pt x="764" y="271"/>
                </a:lnTo>
                <a:lnTo>
                  <a:pt x="760" y="289"/>
                </a:lnTo>
                <a:lnTo>
                  <a:pt x="754" y="303"/>
                </a:lnTo>
                <a:lnTo>
                  <a:pt x="743" y="311"/>
                </a:lnTo>
                <a:lnTo>
                  <a:pt x="725" y="316"/>
                </a:lnTo>
                <a:lnTo>
                  <a:pt x="709" y="316"/>
                </a:lnTo>
                <a:lnTo>
                  <a:pt x="695" y="316"/>
                </a:lnTo>
                <a:lnTo>
                  <a:pt x="685" y="318"/>
                </a:lnTo>
                <a:lnTo>
                  <a:pt x="682" y="326"/>
                </a:lnTo>
                <a:lnTo>
                  <a:pt x="682" y="338"/>
                </a:lnTo>
                <a:lnTo>
                  <a:pt x="682" y="356"/>
                </a:lnTo>
                <a:lnTo>
                  <a:pt x="682" y="374"/>
                </a:lnTo>
                <a:lnTo>
                  <a:pt x="680" y="391"/>
                </a:lnTo>
                <a:lnTo>
                  <a:pt x="674" y="405"/>
                </a:lnTo>
                <a:lnTo>
                  <a:pt x="668" y="415"/>
                </a:lnTo>
                <a:lnTo>
                  <a:pt x="654" y="425"/>
                </a:lnTo>
                <a:lnTo>
                  <a:pt x="640" y="433"/>
                </a:lnTo>
                <a:lnTo>
                  <a:pt x="630" y="444"/>
                </a:lnTo>
                <a:lnTo>
                  <a:pt x="626" y="458"/>
                </a:lnTo>
                <a:lnTo>
                  <a:pt x="622" y="474"/>
                </a:lnTo>
                <a:lnTo>
                  <a:pt x="617" y="486"/>
                </a:lnTo>
                <a:lnTo>
                  <a:pt x="609" y="494"/>
                </a:lnTo>
                <a:lnTo>
                  <a:pt x="605" y="496"/>
                </a:lnTo>
                <a:lnTo>
                  <a:pt x="558" y="511"/>
                </a:lnTo>
                <a:lnTo>
                  <a:pt x="546" y="572"/>
                </a:lnTo>
                <a:lnTo>
                  <a:pt x="518" y="572"/>
                </a:lnTo>
                <a:lnTo>
                  <a:pt x="461" y="598"/>
                </a:lnTo>
                <a:lnTo>
                  <a:pt x="424" y="594"/>
                </a:lnTo>
                <a:lnTo>
                  <a:pt x="412" y="620"/>
                </a:lnTo>
                <a:lnTo>
                  <a:pt x="357" y="627"/>
                </a:lnTo>
                <a:lnTo>
                  <a:pt x="327" y="643"/>
                </a:lnTo>
                <a:lnTo>
                  <a:pt x="266" y="578"/>
                </a:lnTo>
                <a:lnTo>
                  <a:pt x="229" y="596"/>
                </a:lnTo>
                <a:lnTo>
                  <a:pt x="209" y="643"/>
                </a:lnTo>
                <a:lnTo>
                  <a:pt x="105" y="663"/>
                </a:lnTo>
                <a:lnTo>
                  <a:pt x="54" y="610"/>
                </a:lnTo>
                <a:lnTo>
                  <a:pt x="4" y="612"/>
                </a:lnTo>
                <a:lnTo>
                  <a:pt x="0" y="562"/>
                </a:lnTo>
                <a:lnTo>
                  <a:pt x="69" y="482"/>
                </a:lnTo>
                <a:lnTo>
                  <a:pt x="59" y="395"/>
                </a:lnTo>
                <a:lnTo>
                  <a:pt x="28" y="350"/>
                </a:lnTo>
                <a:lnTo>
                  <a:pt x="32" y="313"/>
                </a:lnTo>
                <a:lnTo>
                  <a:pt x="87" y="265"/>
                </a:lnTo>
                <a:lnTo>
                  <a:pt x="107" y="181"/>
                </a:lnTo>
                <a:lnTo>
                  <a:pt x="168" y="143"/>
                </a:lnTo>
                <a:lnTo>
                  <a:pt x="201" y="88"/>
                </a:lnTo>
                <a:lnTo>
                  <a:pt x="266" y="84"/>
                </a:lnTo>
                <a:lnTo>
                  <a:pt x="323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69143" tIns="84572" rIns="169143" bIns="84572" numCol="1" rtlCol="0" anchor="t" anchorCtr="0" compatLnSpc="1">
            <a:prstTxWarp prst="textNoShape">
              <a:avLst/>
            </a:prstTxWarp>
          </a:bodyPr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2599" kern="0">
              <a:solidFill>
                <a:sysClr val="windowText" lastClr="000000"/>
              </a:solidFill>
              <a:latin typeface="Helvetica Light"/>
              <a:sym typeface="Helvetica Light"/>
            </a:endParaRPr>
          </a:p>
        </p:txBody>
      </p:sp>
      <p:sp>
        <p:nvSpPr>
          <p:cNvPr id="286" name="Freeform 100"/>
          <p:cNvSpPr>
            <a:spLocks/>
          </p:cNvSpPr>
          <p:nvPr/>
        </p:nvSpPr>
        <p:spPr bwMode="gray">
          <a:xfrm>
            <a:off x="7224350" y="3866675"/>
            <a:ext cx="945261" cy="948511"/>
          </a:xfrm>
          <a:custGeom>
            <a:avLst/>
            <a:gdLst>
              <a:gd name="T0" fmla="*/ 182 w 860"/>
              <a:gd name="T1" fmla="*/ 145 h 858"/>
              <a:gd name="T2" fmla="*/ 179 w 860"/>
              <a:gd name="T3" fmla="*/ 149 h 858"/>
              <a:gd name="T4" fmla="*/ 174 w 860"/>
              <a:gd name="T5" fmla="*/ 152 h 858"/>
              <a:gd name="T6" fmla="*/ 166 w 860"/>
              <a:gd name="T7" fmla="*/ 154 h 858"/>
              <a:gd name="T8" fmla="*/ 156 w 860"/>
              <a:gd name="T9" fmla="*/ 157 h 858"/>
              <a:gd name="T10" fmla="*/ 149 w 860"/>
              <a:gd name="T11" fmla="*/ 163 h 858"/>
              <a:gd name="T12" fmla="*/ 140 w 860"/>
              <a:gd name="T13" fmla="*/ 170 h 858"/>
              <a:gd name="T14" fmla="*/ 133 w 860"/>
              <a:gd name="T15" fmla="*/ 176 h 858"/>
              <a:gd name="T16" fmla="*/ 129 w 860"/>
              <a:gd name="T17" fmla="*/ 180 h 858"/>
              <a:gd name="T18" fmla="*/ 123 w 860"/>
              <a:gd name="T19" fmla="*/ 186 h 858"/>
              <a:gd name="T20" fmla="*/ 119 w 860"/>
              <a:gd name="T21" fmla="*/ 194 h 858"/>
              <a:gd name="T22" fmla="*/ 113 w 860"/>
              <a:gd name="T23" fmla="*/ 201 h 858"/>
              <a:gd name="T24" fmla="*/ 107 w 860"/>
              <a:gd name="T25" fmla="*/ 204 h 858"/>
              <a:gd name="T26" fmla="*/ 103 w 860"/>
              <a:gd name="T27" fmla="*/ 208 h 858"/>
              <a:gd name="T28" fmla="*/ 95 w 860"/>
              <a:gd name="T29" fmla="*/ 213 h 858"/>
              <a:gd name="T30" fmla="*/ 89 w 860"/>
              <a:gd name="T31" fmla="*/ 215 h 858"/>
              <a:gd name="T32" fmla="*/ 88 w 860"/>
              <a:gd name="T33" fmla="*/ 210 h 858"/>
              <a:gd name="T34" fmla="*/ 92 w 860"/>
              <a:gd name="T35" fmla="*/ 204 h 858"/>
              <a:gd name="T36" fmla="*/ 98 w 860"/>
              <a:gd name="T37" fmla="*/ 198 h 858"/>
              <a:gd name="T38" fmla="*/ 103 w 860"/>
              <a:gd name="T39" fmla="*/ 191 h 858"/>
              <a:gd name="T40" fmla="*/ 101 w 860"/>
              <a:gd name="T41" fmla="*/ 187 h 858"/>
              <a:gd name="T42" fmla="*/ 95 w 860"/>
              <a:gd name="T43" fmla="*/ 184 h 858"/>
              <a:gd name="T44" fmla="*/ 91 w 860"/>
              <a:gd name="T45" fmla="*/ 179 h 858"/>
              <a:gd name="T46" fmla="*/ 93 w 860"/>
              <a:gd name="T47" fmla="*/ 170 h 858"/>
              <a:gd name="T48" fmla="*/ 100 w 860"/>
              <a:gd name="T49" fmla="*/ 159 h 858"/>
              <a:gd name="T50" fmla="*/ 107 w 860"/>
              <a:gd name="T51" fmla="*/ 148 h 858"/>
              <a:gd name="T52" fmla="*/ 110 w 860"/>
              <a:gd name="T53" fmla="*/ 140 h 858"/>
              <a:gd name="T54" fmla="*/ 110 w 860"/>
              <a:gd name="T55" fmla="*/ 135 h 858"/>
              <a:gd name="T56" fmla="*/ 105 w 860"/>
              <a:gd name="T57" fmla="*/ 129 h 858"/>
              <a:gd name="T58" fmla="*/ 99 w 860"/>
              <a:gd name="T59" fmla="*/ 123 h 858"/>
              <a:gd name="T60" fmla="*/ 94 w 860"/>
              <a:gd name="T61" fmla="*/ 122 h 858"/>
              <a:gd name="T62" fmla="*/ 87 w 860"/>
              <a:gd name="T63" fmla="*/ 123 h 858"/>
              <a:gd name="T64" fmla="*/ 78 w 860"/>
              <a:gd name="T65" fmla="*/ 123 h 858"/>
              <a:gd name="T66" fmla="*/ 74 w 860"/>
              <a:gd name="T67" fmla="*/ 124 h 858"/>
              <a:gd name="T68" fmla="*/ 70 w 860"/>
              <a:gd name="T69" fmla="*/ 134 h 858"/>
              <a:gd name="T70" fmla="*/ 66 w 860"/>
              <a:gd name="T71" fmla="*/ 145 h 858"/>
              <a:gd name="T72" fmla="*/ 60 w 860"/>
              <a:gd name="T73" fmla="*/ 152 h 858"/>
              <a:gd name="T74" fmla="*/ 53 w 860"/>
              <a:gd name="T75" fmla="*/ 163 h 858"/>
              <a:gd name="T76" fmla="*/ 46 w 860"/>
              <a:gd name="T77" fmla="*/ 169 h 858"/>
              <a:gd name="T78" fmla="*/ 41 w 860"/>
              <a:gd name="T79" fmla="*/ 172 h 858"/>
              <a:gd name="T80" fmla="*/ 34 w 860"/>
              <a:gd name="T81" fmla="*/ 167 h 858"/>
              <a:gd name="T82" fmla="*/ 14 w 860"/>
              <a:gd name="T83" fmla="*/ 147 h 858"/>
              <a:gd name="T84" fmla="*/ 5 w 860"/>
              <a:gd name="T85" fmla="*/ 127 h 858"/>
              <a:gd name="T86" fmla="*/ 7 w 860"/>
              <a:gd name="T87" fmla="*/ 101 h 858"/>
              <a:gd name="T88" fmla="*/ 3 w 860"/>
              <a:gd name="T89" fmla="*/ 79 h 858"/>
              <a:gd name="T90" fmla="*/ 21 w 860"/>
              <a:gd name="T91" fmla="*/ 80 h 858"/>
              <a:gd name="T92" fmla="*/ 43 w 860"/>
              <a:gd name="T93" fmla="*/ 78 h 858"/>
              <a:gd name="T94" fmla="*/ 69 w 860"/>
              <a:gd name="T95" fmla="*/ 53 h 858"/>
              <a:gd name="T96" fmla="*/ 94 w 860"/>
              <a:gd name="T97" fmla="*/ 44 h 858"/>
              <a:gd name="T98" fmla="*/ 108 w 860"/>
              <a:gd name="T99" fmla="*/ 37 h 858"/>
              <a:gd name="T100" fmla="*/ 131 w 860"/>
              <a:gd name="T101" fmla="*/ 12 h 858"/>
              <a:gd name="T102" fmla="*/ 149 w 860"/>
              <a:gd name="T103" fmla="*/ 6 h 858"/>
              <a:gd name="T104" fmla="*/ 182 w 860"/>
              <a:gd name="T105" fmla="*/ 30 h 858"/>
              <a:gd name="T106" fmla="*/ 194 w 860"/>
              <a:gd name="T107" fmla="*/ 60 h 858"/>
              <a:gd name="T108" fmla="*/ 215 w 860"/>
              <a:gd name="T109" fmla="*/ 101 h 858"/>
              <a:gd name="T110" fmla="*/ 183 w 860"/>
              <a:gd name="T111" fmla="*/ 134 h 85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860"/>
              <a:gd name="T169" fmla="*/ 0 h 858"/>
              <a:gd name="T170" fmla="*/ 860 w 860"/>
              <a:gd name="T171" fmla="*/ 858 h 85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860" h="858">
                <a:moveTo>
                  <a:pt x="725" y="575"/>
                </a:moveTo>
                <a:lnTo>
                  <a:pt x="725" y="579"/>
                </a:lnTo>
                <a:lnTo>
                  <a:pt x="719" y="585"/>
                </a:lnTo>
                <a:lnTo>
                  <a:pt x="713" y="594"/>
                </a:lnTo>
                <a:lnTo>
                  <a:pt x="705" y="604"/>
                </a:lnTo>
                <a:lnTo>
                  <a:pt x="695" y="608"/>
                </a:lnTo>
                <a:lnTo>
                  <a:pt x="681" y="610"/>
                </a:lnTo>
                <a:lnTo>
                  <a:pt x="664" y="614"/>
                </a:lnTo>
                <a:lnTo>
                  <a:pt x="642" y="618"/>
                </a:lnTo>
                <a:lnTo>
                  <a:pt x="622" y="626"/>
                </a:lnTo>
                <a:lnTo>
                  <a:pt x="607" y="638"/>
                </a:lnTo>
                <a:lnTo>
                  <a:pt x="593" y="651"/>
                </a:lnTo>
                <a:lnTo>
                  <a:pt x="577" y="665"/>
                </a:lnTo>
                <a:lnTo>
                  <a:pt x="559" y="679"/>
                </a:lnTo>
                <a:lnTo>
                  <a:pt x="544" y="693"/>
                </a:lnTo>
                <a:lnTo>
                  <a:pt x="530" y="703"/>
                </a:lnTo>
                <a:lnTo>
                  <a:pt x="522" y="711"/>
                </a:lnTo>
                <a:lnTo>
                  <a:pt x="514" y="718"/>
                </a:lnTo>
                <a:lnTo>
                  <a:pt x="502" y="730"/>
                </a:lnTo>
                <a:lnTo>
                  <a:pt x="492" y="744"/>
                </a:lnTo>
                <a:lnTo>
                  <a:pt x="481" y="760"/>
                </a:lnTo>
                <a:lnTo>
                  <a:pt x="475" y="774"/>
                </a:lnTo>
                <a:lnTo>
                  <a:pt x="465" y="789"/>
                </a:lnTo>
                <a:lnTo>
                  <a:pt x="451" y="801"/>
                </a:lnTo>
                <a:lnTo>
                  <a:pt x="437" y="809"/>
                </a:lnTo>
                <a:lnTo>
                  <a:pt x="427" y="815"/>
                </a:lnTo>
                <a:lnTo>
                  <a:pt x="422" y="823"/>
                </a:lnTo>
                <a:lnTo>
                  <a:pt x="410" y="831"/>
                </a:lnTo>
                <a:lnTo>
                  <a:pt x="394" y="840"/>
                </a:lnTo>
                <a:lnTo>
                  <a:pt x="380" y="850"/>
                </a:lnTo>
                <a:lnTo>
                  <a:pt x="364" y="856"/>
                </a:lnTo>
                <a:lnTo>
                  <a:pt x="355" y="858"/>
                </a:lnTo>
                <a:lnTo>
                  <a:pt x="349" y="854"/>
                </a:lnTo>
                <a:lnTo>
                  <a:pt x="349" y="838"/>
                </a:lnTo>
                <a:lnTo>
                  <a:pt x="355" y="827"/>
                </a:lnTo>
                <a:lnTo>
                  <a:pt x="366" y="815"/>
                </a:lnTo>
                <a:lnTo>
                  <a:pt x="380" y="801"/>
                </a:lnTo>
                <a:lnTo>
                  <a:pt x="392" y="789"/>
                </a:lnTo>
                <a:lnTo>
                  <a:pt x="404" y="775"/>
                </a:lnTo>
                <a:lnTo>
                  <a:pt x="410" y="764"/>
                </a:lnTo>
                <a:lnTo>
                  <a:pt x="410" y="754"/>
                </a:lnTo>
                <a:lnTo>
                  <a:pt x="404" y="748"/>
                </a:lnTo>
                <a:lnTo>
                  <a:pt x="392" y="742"/>
                </a:lnTo>
                <a:lnTo>
                  <a:pt x="380" y="734"/>
                </a:lnTo>
                <a:lnTo>
                  <a:pt x="370" y="726"/>
                </a:lnTo>
                <a:lnTo>
                  <a:pt x="364" y="716"/>
                </a:lnTo>
                <a:lnTo>
                  <a:pt x="364" y="699"/>
                </a:lnTo>
                <a:lnTo>
                  <a:pt x="372" y="679"/>
                </a:lnTo>
                <a:lnTo>
                  <a:pt x="382" y="661"/>
                </a:lnTo>
                <a:lnTo>
                  <a:pt x="400" y="636"/>
                </a:lnTo>
                <a:lnTo>
                  <a:pt x="418" y="608"/>
                </a:lnTo>
                <a:lnTo>
                  <a:pt x="425" y="592"/>
                </a:lnTo>
                <a:lnTo>
                  <a:pt x="433" y="575"/>
                </a:lnTo>
                <a:lnTo>
                  <a:pt x="441" y="559"/>
                </a:lnTo>
                <a:lnTo>
                  <a:pt x="443" y="547"/>
                </a:lnTo>
                <a:lnTo>
                  <a:pt x="439" y="537"/>
                </a:lnTo>
                <a:lnTo>
                  <a:pt x="429" y="526"/>
                </a:lnTo>
                <a:lnTo>
                  <a:pt x="418" y="514"/>
                </a:lnTo>
                <a:lnTo>
                  <a:pt x="404" y="502"/>
                </a:lnTo>
                <a:lnTo>
                  <a:pt x="394" y="494"/>
                </a:lnTo>
                <a:lnTo>
                  <a:pt x="384" y="490"/>
                </a:lnTo>
                <a:lnTo>
                  <a:pt x="374" y="490"/>
                </a:lnTo>
                <a:lnTo>
                  <a:pt x="362" y="492"/>
                </a:lnTo>
                <a:lnTo>
                  <a:pt x="345" y="494"/>
                </a:lnTo>
                <a:lnTo>
                  <a:pt x="325" y="494"/>
                </a:lnTo>
                <a:lnTo>
                  <a:pt x="311" y="492"/>
                </a:lnTo>
                <a:lnTo>
                  <a:pt x="301" y="492"/>
                </a:lnTo>
                <a:lnTo>
                  <a:pt x="294" y="498"/>
                </a:lnTo>
                <a:lnTo>
                  <a:pt x="286" y="512"/>
                </a:lnTo>
                <a:lnTo>
                  <a:pt x="280" y="533"/>
                </a:lnTo>
                <a:lnTo>
                  <a:pt x="272" y="557"/>
                </a:lnTo>
                <a:lnTo>
                  <a:pt x="264" y="577"/>
                </a:lnTo>
                <a:lnTo>
                  <a:pt x="254" y="592"/>
                </a:lnTo>
                <a:lnTo>
                  <a:pt x="242" y="608"/>
                </a:lnTo>
                <a:lnTo>
                  <a:pt x="227" y="630"/>
                </a:lnTo>
                <a:lnTo>
                  <a:pt x="211" y="650"/>
                </a:lnTo>
                <a:lnTo>
                  <a:pt x="197" y="663"/>
                </a:lnTo>
                <a:lnTo>
                  <a:pt x="183" y="673"/>
                </a:lnTo>
                <a:lnTo>
                  <a:pt x="172" y="681"/>
                </a:lnTo>
                <a:lnTo>
                  <a:pt x="162" y="687"/>
                </a:lnTo>
                <a:lnTo>
                  <a:pt x="158" y="691"/>
                </a:lnTo>
                <a:lnTo>
                  <a:pt x="134" y="667"/>
                </a:lnTo>
                <a:lnTo>
                  <a:pt x="103" y="620"/>
                </a:lnTo>
                <a:lnTo>
                  <a:pt x="55" y="587"/>
                </a:lnTo>
                <a:lnTo>
                  <a:pt x="0" y="569"/>
                </a:lnTo>
                <a:lnTo>
                  <a:pt x="20" y="510"/>
                </a:lnTo>
                <a:lnTo>
                  <a:pt x="53" y="457"/>
                </a:lnTo>
                <a:lnTo>
                  <a:pt x="30" y="402"/>
                </a:lnTo>
                <a:lnTo>
                  <a:pt x="30" y="337"/>
                </a:lnTo>
                <a:lnTo>
                  <a:pt x="10" y="315"/>
                </a:lnTo>
                <a:lnTo>
                  <a:pt x="40" y="285"/>
                </a:lnTo>
                <a:lnTo>
                  <a:pt x="81" y="317"/>
                </a:lnTo>
                <a:lnTo>
                  <a:pt x="126" y="382"/>
                </a:lnTo>
                <a:lnTo>
                  <a:pt x="170" y="311"/>
                </a:lnTo>
                <a:lnTo>
                  <a:pt x="215" y="274"/>
                </a:lnTo>
                <a:lnTo>
                  <a:pt x="274" y="209"/>
                </a:lnTo>
                <a:lnTo>
                  <a:pt x="349" y="189"/>
                </a:lnTo>
                <a:lnTo>
                  <a:pt x="376" y="173"/>
                </a:lnTo>
                <a:lnTo>
                  <a:pt x="380" y="134"/>
                </a:lnTo>
                <a:lnTo>
                  <a:pt x="431" y="146"/>
                </a:lnTo>
                <a:lnTo>
                  <a:pt x="475" y="108"/>
                </a:lnTo>
                <a:lnTo>
                  <a:pt x="524" y="47"/>
                </a:lnTo>
                <a:lnTo>
                  <a:pt x="524" y="0"/>
                </a:lnTo>
                <a:lnTo>
                  <a:pt x="595" y="22"/>
                </a:lnTo>
                <a:lnTo>
                  <a:pt x="679" y="45"/>
                </a:lnTo>
                <a:lnTo>
                  <a:pt x="725" y="120"/>
                </a:lnTo>
                <a:lnTo>
                  <a:pt x="784" y="187"/>
                </a:lnTo>
                <a:lnTo>
                  <a:pt x="774" y="240"/>
                </a:lnTo>
                <a:lnTo>
                  <a:pt x="860" y="317"/>
                </a:lnTo>
                <a:lnTo>
                  <a:pt x="860" y="402"/>
                </a:lnTo>
                <a:lnTo>
                  <a:pt x="815" y="425"/>
                </a:lnTo>
                <a:lnTo>
                  <a:pt x="731" y="533"/>
                </a:lnTo>
                <a:lnTo>
                  <a:pt x="725" y="57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69143" tIns="84572" rIns="169143" bIns="84572" numCol="1" rtlCol="0" anchor="t" anchorCtr="0" compatLnSpc="1">
            <a:prstTxWarp prst="textNoShape">
              <a:avLst/>
            </a:prstTxWarp>
          </a:bodyPr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2599" kern="0">
              <a:solidFill>
                <a:sysClr val="windowText" lastClr="000000"/>
              </a:solidFill>
              <a:latin typeface="Helvetica Light"/>
              <a:sym typeface="Helvetica Light"/>
            </a:endParaRPr>
          </a:p>
        </p:txBody>
      </p:sp>
      <p:sp>
        <p:nvSpPr>
          <p:cNvPr id="287" name="Freeform 82"/>
          <p:cNvSpPr>
            <a:spLocks/>
          </p:cNvSpPr>
          <p:nvPr/>
        </p:nvSpPr>
        <p:spPr bwMode="gray">
          <a:xfrm>
            <a:off x="7455343" y="6250105"/>
            <a:ext cx="622115" cy="703091"/>
          </a:xfrm>
          <a:custGeom>
            <a:avLst/>
            <a:gdLst>
              <a:gd name="T0" fmla="*/ 109 w 565"/>
              <a:gd name="T1" fmla="*/ 11 h 638"/>
              <a:gd name="T2" fmla="*/ 106 w 565"/>
              <a:gd name="T3" fmla="*/ 11 h 638"/>
              <a:gd name="T4" fmla="*/ 103 w 565"/>
              <a:gd name="T5" fmla="*/ 14 h 638"/>
              <a:gd name="T6" fmla="*/ 100 w 565"/>
              <a:gd name="T7" fmla="*/ 21 h 638"/>
              <a:gd name="T8" fmla="*/ 99 w 565"/>
              <a:gd name="T9" fmla="*/ 28 h 638"/>
              <a:gd name="T10" fmla="*/ 96 w 565"/>
              <a:gd name="T11" fmla="*/ 31 h 638"/>
              <a:gd name="T12" fmla="*/ 90 w 565"/>
              <a:gd name="T13" fmla="*/ 29 h 638"/>
              <a:gd name="T14" fmla="*/ 84 w 565"/>
              <a:gd name="T15" fmla="*/ 26 h 638"/>
              <a:gd name="T16" fmla="*/ 80 w 565"/>
              <a:gd name="T17" fmla="*/ 26 h 638"/>
              <a:gd name="T18" fmla="*/ 82 w 565"/>
              <a:gd name="T19" fmla="*/ 32 h 638"/>
              <a:gd name="T20" fmla="*/ 87 w 565"/>
              <a:gd name="T21" fmla="*/ 36 h 638"/>
              <a:gd name="T22" fmla="*/ 93 w 565"/>
              <a:gd name="T23" fmla="*/ 38 h 638"/>
              <a:gd name="T24" fmla="*/ 101 w 565"/>
              <a:gd name="T25" fmla="*/ 35 h 638"/>
              <a:gd name="T26" fmla="*/ 104 w 565"/>
              <a:gd name="T27" fmla="*/ 31 h 638"/>
              <a:gd name="T28" fmla="*/ 106 w 565"/>
              <a:gd name="T29" fmla="*/ 25 h 638"/>
              <a:gd name="T30" fmla="*/ 110 w 565"/>
              <a:gd name="T31" fmla="*/ 24 h 638"/>
              <a:gd name="T32" fmla="*/ 117 w 565"/>
              <a:gd name="T33" fmla="*/ 30 h 638"/>
              <a:gd name="T34" fmla="*/ 126 w 565"/>
              <a:gd name="T35" fmla="*/ 34 h 638"/>
              <a:gd name="T36" fmla="*/ 131 w 565"/>
              <a:gd name="T37" fmla="*/ 36 h 638"/>
              <a:gd name="T38" fmla="*/ 138 w 565"/>
              <a:gd name="T39" fmla="*/ 38 h 638"/>
              <a:gd name="T40" fmla="*/ 142 w 565"/>
              <a:gd name="T41" fmla="*/ 44 h 638"/>
              <a:gd name="T42" fmla="*/ 139 w 565"/>
              <a:gd name="T43" fmla="*/ 51 h 638"/>
              <a:gd name="T44" fmla="*/ 133 w 565"/>
              <a:gd name="T45" fmla="*/ 58 h 638"/>
              <a:gd name="T46" fmla="*/ 130 w 565"/>
              <a:gd name="T47" fmla="*/ 60 h 638"/>
              <a:gd name="T48" fmla="*/ 134 w 565"/>
              <a:gd name="T49" fmla="*/ 60 h 638"/>
              <a:gd name="T50" fmla="*/ 139 w 565"/>
              <a:gd name="T51" fmla="*/ 60 h 638"/>
              <a:gd name="T52" fmla="*/ 141 w 565"/>
              <a:gd name="T53" fmla="*/ 63 h 638"/>
              <a:gd name="T54" fmla="*/ 136 w 565"/>
              <a:gd name="T55" fmla="*/ 67 h 638"/>
              <a:gd name="T56" fmla="*/ 129 w 565"/>
              <a:gd name="T57" fmla="*/ 71 h 638"/>
              <a:gd name="T58" fmla="*/ 126 w 565"/>
              <a:gd name="T59" fmla="*/ 73 h 638"/>
              <a:gd name="T60" fmla="*/ 129 w 565"/>
              <a:gd name="T61" fmla="*/ 73 h 638"/>
              <a:gd name="T62" fmla="*/ 135 w 565"/>
              <a:gd name="T63" fmla="*/ 78 h 638"/>
              <a:gd name="T64" fmla="*/ 136 w 565"/>
              <a:gd name="T65" fmla="*/ 88 h 638"/>
              <a:gd name="T66" fmla="*/ 138 w 565"/>
              <a:gd name="T67" fmla="*/ 98 h 638"/>
              <a:gd name="T68" fmla="*/ 141 w 565"/>
              <a:gd name="T69" fmla="*/ 104 h 638"/>
              <a:gd name="T70" fmla="*/ 141 w 565"/>
              <a:gd name="T71" fmla="*/ 108 h 638"/>
              <a:gd name="T72" fmla="*/ 136 w 565"/>
              <a:gd name="T73" fmla="*/ 112 h 638"/>
              <a:gd name="T74" fmla="*/ 129 w 565"/>
              <a:gd name="T75" fmla="*/ 111 h 638"/>
              <a:gd name="T76" fmla="*/ 123 w 565"/>
              <a:gd name="T77" fmla="*/ 110 h 638"/>
              <a:gd name="T78" fmla="*/ 119 w 565"/>
              <a:gd name="T79" fmla="*/ 116 h 638"/>
              <a:gd name="T80" fmla="*/ 118 w 565"/>
              <a:gd name="T81" fmla="*/ 122 h 638"/>
              <a:gd name="T82" fmla="*/ 116 w 565"/>
              <a:gd name="T83" fmla="*/ 129 h 638"/>
              <a:gd name="T84" fmla="*/ 113 w 565"/>
              <a:gd name="T85" fmla="*/ 136 h 638"/>
              <a:gd name="T86" fmla="*/ 112 w 565"/>
              <a:gd name="T87" fmla="*/ 146 h 638"/>
              <a:gd name="T88" fmla="*/ 112 w 565"/>
              <a:gd name="T89" fmla="*/ 150 h 638"/>
              <a:gd name="T90" fmla="*/ 102 w 565"/>
              <a:gd name="T91" fmla="*/ 158 h 638"/>
              <a:gd name="T92" fmla="*/ 88 w 565"/>
              <a:gd name="T93" fmla="*/ 158 h 638"/>
              <a:gd name="T94" fmla="*/ 69 w 565"/>
              <a:gd name="T95" fmla="*/ 148 h 638"/>
              <a:gd name="T96" fmla="*/ 47 w 565"/>
              <a:gd name="T97" fmla="*/ 155 h 638"/>
              <a:gd name="T98" fmla="*/ 35 w 565"/>
              <a:gd name="T99" fmla="*/ 128 h 638"/>
              <a:gd name="T100" fmla="*/ 20 w 565"/>
              <a:gd name="T101" fmla="*/ 113 h 638"/>
              <a:gd name="T102" fmla="*/ 5 w 565"/>
              <a:gd name="T103" fmla="*/ 83 h 638"/>
              <a:gd name="T104" fmla="*/ 27 w 565"/>
              <a:gd name="T105" fmla="*/ 49 h 638"/>
              <a:gd name="T106" fmla="*/ 42 w 565"/>
              <a:gd name="T107" fmla="*/ 36 h 638"/>
              <a:gd name="T108" fmla="*/ 46 w 565"/>
              <a:gd name="T109" fmla="*/ 12 h 638"/>
              <a:gd name="T110" fmla="*/ 56 w 565"/>
              <a:gd name="T111" fmla="*/ 0 h 638"/>
              <a:gd name="T112" fmla="*/ 76 w 565"/>
              <a:gd name="T113" fmla="*/ 7 h 638"/>
              <a:gd name="T114" fmla="*/ 96 w 565"/>
              <a:gd name="T115" fmla="*/ 1 h 638"/>
              <a:gd name="T116" fmla="*/ 109 w 565"/>
              <a:gd name="T117" fmla="*/ 11 h 63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565"/>
              <a:gd name="T178" fmla="*/ 0 h 638"/>
              <a:gd name="T179" fmla="*/ 565 w 565"/>
              <a:gd name="T180" fmla="*/ 638 h 63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565" h="638">
                <a:moveTo>
                  <a:pt x="433" y="44"/>
                </a:moveTo>
                <a:lnTo>
                  <a:pt x="433" y="44"/>
                </a:lnTo>
                <a:lnTo>
                  <a:pt x="429" y="46"/>
                </a:lnTo>
                <a:lnTo>
                  <a:pt x="423" y="47"/>
                </a:lnTo>
                <a:lnTo>
                  <a:pt x="417" y="53"/>
                </a:lnTo>
                <a:lnTo>
                  <a:pt x="411" y="59"/>
                </a:lnTo>
                <a:lnTo>
                  <a:pt x="403" y="69"/>
                </a:lnTo>
                <a:lnTo>
                  <a:pt x="398" y="85"/>
                </a:lnTo>
                <a:lnTo>
                  <a:pt x="396" y="99"/>
                </a:lnTo>
                <a:lnTo>
                  <a:pt x="394" y="112"/>
                </a:lnTo>
                <a:lnTo>
                  <a:pt x="392" y="122"/>
                </a:lnTo>
                <a:lnTo>
                  <a:pt x="384" y="126"/>
                </a:lnTo>
                <a:lnTo>
                  <a:pt x="372" y="122"/>
                </a:lnTo>
                <a:lnTo>
                  <a:pt x="360" y="118"/>
                </a:lnTo>
                <a:lnTo>
                  <a:pt x="346" y="110"/>
                </a:lnTo>
                <a:lnTo>
                  <a:pt x="335" y="107"/>
                </a:lnTo>
                <a:lnTo>
                  <a:pt x="325" y="105"/>
                </a:lnTo>
                <a:lnTo>
                  <a:pt x="319" y="107"/>
                </a:lnTo>
                <a:lnTo>
                  <a:pt x="317" y="118"/>
                </a:lnTo>
                <a:lnTo>
                  <a:pt x="325" y="128"/>
                </a:lnTo>
                <a:lnTo>
                  <a:pt x="337" y="138"/>
                </a:lnTo>
                <a:lnTo>
                  <a:pt x="346" y="146"/>
                </a:lnTo>
                <a:lnTo>
                  <a:pt x="358" y="152"/>
                </a:lnTo>
                <a:lnTo>
                  <a:pt x="372" y="154"/>
                </a:lnTo>
                <a:lnTo>
                  <a:pt x="388" y="150"/>
                </a:lnTo>
                <a:lnTo>
                  <a:pt x="402" y="142"/>
                </a:lnTo>
                <a:lnTo>
                  <a:pt x="407" y="134"/>
                </a:lnTo>
                <a:lnTo>
                  <a:pt x="413" y="124"/>
                </a:lnTo>
                <a:lnTo>
                  <a:pt x="417" y="112"/>
                </a:lnTo>
                <a:lnTo>
                  <a:pt x="423" y="103"/>
                </a:lnTo>
                <a:lnTo>
                  <a:pt x="429" y="97"/>
                </a:lnTo>
                <a:lnTo>
                  <a:pt x="437" y="97"/>
                </a:lnTo>
                <a:lnTo>
                  <a:pt x="447" y="105"/>
                </a:lnTo>
                <a:lnTo>
                  <a:pt x="468" y="122"/>
                </a:lnTo>
                <a:lnTo>
                  <a:pt x="486" y="132"/>
                </a:lnTo>
                <a:lnTo>
                  <a:pt x="502" y="138"/>
                </a:lnTo>
                <a:lnTo>
                  <a:pt x="514" y="142"/>
                </a:lnTo>
                <a:lnTo>
                  <a:pt x="524" y="144"/>
                </a:lnTo>
                <a:lnTo>
                  <a:pt x="537" y="148"/>
                </a:lnTo>
                <a:lnTo>
                  <a:pt x="549" y="154"/>
                </a:lnTo>
                <a:lnTo>
                  <a:pt x="559" y="164"/>
                </a:lnTo>
                <a:lnTo>
                  <a:pt x="565" y="177"/>
                </a:lnTo>
                <a:lnTo>
                  <a:pt x="561" y="191"/>
                </a:lnTo>
                <a:lnTo>
                  <a:pt x="553" y="207"/>
                </a:lnTo>
                <a:lnTo>
                  <a:pt x="543" y="221"/>
                </a:lnTo>
                <a:lnTo>
                  <a:pt x="531" y="232"/>
                </a:lnTo>
                <a:lnTo>
                  <a:pt x="524" y="240"/>
                </a:lnTo>
                <a:lnTo>
                  <a:pt x="520" y="242"/>
                </a:lnTo>
                <a:lnTo>
                  <a:pt x="524" y="242"/>
                </a:lnTo>
                <a:lnTo>
                  <a:pt x="533" y="242"/>
                </a:lnTo>
                <a:lnTo>
                  <a:pt x="543" y="240"/>
                </a:lnTo>
                <a:lnTo>
                  <a:pt x="555" y="242"/>
                </a:lnTo>
                <a:lnTo>
                  <a:pt x="561" y="246"/>
                </a:lnTo>
                <a:lnTo>
                  <a:pt x="561" y="252"/>
                </a:lnTo>
                <a:lnTo>
                  <a:pt x="555" y="262"/>
                </a:lnTo>
                <a:lnTo>
                  <a:pt x="543" y="270"/>
                </a:lnTo>
                <a:lnTo>
                  <a:pt x="529" y="278"/>
                </a:lnTo>
                <a:lnTo>
                  <a:pt x="516" y="286"/>
                </a:lnTo>
                <a:lnTo>
                  <a:pt x="506" y="290"/>
                </a:lnTo>
                <a:lnTo>
                  <a:pt x="502" y="292"/>
                </a:lnTo>
                <a:lnTo>
                  <a:pt x="506" y="292"/>
                </a:lnTo>
                <a:lnTo>
                  <a:pt x="516" y="295"/>
                </a:lnTo>
                <a:lnTo>
                  <a:pt x="528" y="303"/>
                </a:lnTo>
                <a:lnTo>
                  <a:pt x="537" y="315"/>
                </a:lnTo>
                <a:lnTo>
                  <a:pt x="541" y="329"/>
                </a:lnTo>
                <a:lnTo>
                  <a:pt x="543" y="353"/>
                </a:lnTo>
                <a:lnTo>
                  <a:pt x="543" y="374"/>
                </a:lnTo>
                <a:lnTo>
                  <a:pt x="549" y="396"/>
                </a:lnTo>
                <a:lnTo>
                  <a:pt x="555" y="408"/>
                </a:lnTo>
                <a:lnTo>
                  <a:pt x="561" y="418"/>
                </a:lnTo>
                <a:lnTo>
                  <a:pt x="565" y="425"/>
                </a:lnTo>
                <a:lnTo>
                  <a:pt x="563" y="435"/>
                </a:lnTo>
                <a:lnTo>
                  <a:pt x="553" y="445"/>
                </a:lnTo>
                <a:lnTo>
                  <a:pt x="541" y="451"/>
                </a:lnTo>
                <a:lnTo>
                  <a:pt x="528" y="449"/>
                </a:lnTo>
                <a:lnTo>
                  <a:pt x="514" y="445"/>
                </a:lnTo>
                <a:lnTo>
                  <a:pt x="502" y="441"/>
                </a:lnTo>
                <a:lnTo>
                  <a:pt x="490" y="443"/>
                </a:lnTo>
                <a:lnTo>
                  <a:pt x="482" y="453"/>
                </a:lnTo>
                <a:lnTo>
                  <a:pt x="476" y="465"/>
                </a:lnTo>
                <a:lnTo>
                  <a:pt x="474" y="479"/>
                </a:lnTo>
                <a:lnTo>
                  <a:pt x="472" y="492"/>
                </a:lnTo>
                <a:lnTo>
                  <a:pt x="470" y="506"/>
                </a:lnTo>
                <a:lnTo>
                  <a:pt x="463" y="518"/>
                </a:lnTo>
                <a:lnTo>
                  <a:pt x="457" y="532"/>
                </a:lnTo>
                <a:lnTo>
                  <a:pt x="449" y="545"/>
                </a:lnTo>
                <a:lnTo>
                  <a:pt x="447" y="567"/>
                </a:lnTo>
                <a:lnTo>
                  <a:pt x="445" y="587"/>
                </a:lnTo>
                <a:lnTo>
                  <a:pt x="445" y="599"/>
                </a:lnTo>
                <a:lnTo>
                  <a:pt x="445" y="604"/>
                </a:lnTo>
                <a:lnTo>
                  <a:pt x="445" y="606"/>
                </a:lnTo>
                <a:lnTo>
                  <a:pt x="405" y="634"/>
                </a:lnTo>
                <a:lnTo>
                  <a:pt x="382" y="610"/>
                </a:lnTo>
                <a:lnTo>
                  <a:pt x="350" y="634"/>
                </a:lnTo>
                <a:lnTo>
                  <a:pt x="317" y="638"/>
                </a:lnTo>
                <a:lnTo>
                  <a:pt x="274" y="595"/>
                </a:lnTo>
                <a:lnTo>
                  <a:pt x="234" y="638"/>
                </a:lnTo>
                <a:lnTo>
                  <a:pt x="185" y="622"/>
                </a:lnTo>
                <a:lnTo>
                  <a:pt x="146" y="565"/>
                </a:lnTo>
                <a:lnTo>
                  <a:pt x="140" y="514"/>
                </a:lnTo>
                <a:lnTo>
                  <a:pt x="91" y="514"/>
                </a:lnTo>
                <a:lnTo>
                  <a:pt x="77" y="453"/>
                </a:lnTo>
                <a:lnTo>
                  <a:pt x="0" y="394"/>
                </a:lnTo>
                <a:lnTo>
                  <a:pt x="18" y="333"/>
                </a:lnTo>
                <a:lnTo>
                  <a:pt x="77" y="272"/>
                </a:lnTo>
                <a:lnTo>
                  <a:pt x="106" y="199"/>
                </a:lnTo>
                <a:lnTo>
                  <a:pt x="134" y="156"/>
                </a:lnTo>
                <a:lnTo>
                  <a:pt x="165" y="144"/>
                </a:lnTo>
                <a:lnTo>
                  <a:pt x="144" y="101"/>
                </a:lnTo>
                <a:lnTo>
                  <a:pt x="183" y="51"/>
                </a:lnTo>
                <a:lnTo>
                  <a:pt x="179" y="8"/>
                </a:lnTo>
                <a:lnTo>
                  <a:pt x="224" y="0"/>
                </a:lnTo>
                <a:lnTo>
                  <a:pt x="252" y="34"/>
                </a:lnTo>
                <a:lnTo>
                  <a:pt x="301" y="30"/>
                </a:lnTo>
                <a:lnTo>
                  <a:pt x="344" y="20"/>
                </a:lnTo>
                <a:lnTo>
                  <a:pt x="384" y="4"/>
                </a:lnTo>
                <a:lnTo>
                  <a:pt x="415" y="22"/>
                </a:lnTo>
                <a:lnTo>
                  <a:pt x="433" y="44"/>
                </a:ln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69143" tIns="84572" rIns="169143" bIns="84572" numCol="1" rtlCol="0" anchor="t" anchorCtr="0" compatLnSpc="1">
            <a:prstTxWarp prst="textNoShape">
              <a:avLst/>
            </a:prstTxWarp>
          </a:bodyPr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2599" kern="0">
              <a:solidFill>
                <a:sysClr val="windowText" lastClr="000000"/>
              </a:solidFill>
              <a:latin typeface="Helvetica Light"/>
              <a:sym typeface="Helvetica Light"/>
            </a:endParaRPr>
          </a:p>
        </p:txBody>
      </p:sp>
      <p:cxnSp>
        <p:nvCxnSpPr>
          <p:cNvPr id="288" name="直接连接符 287"/>
          <p:cNvCxnSpPr/>
          <p:nvPr/>
        </p:nvCxnSpPr>
        <p:spPr>
          <a:xfrm>
            <a:off x="8055769" y="4462535"/>
            <a:ext cx="349527" cy="346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/>
          <p:nvPr/>
        </p:nvCxnSpPr>
        <p:spPr>
          <a:xfrm>
            <a:off x="8405297" y="4808550"/>
            <a:ext cx="311796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/>
          <p:cNvCxnSpPr/>
          <p:nvPr/>
        </p:nvCxnSpPr>
        <p:spPr>
          <a:xfrm>
            <a:off x="7760188" y="5172142"/>
            <a:ext cx="349527" cy="346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/>
          <p:cNvCxnSpPr/>
          <p:nvPr/>
        </p:nvCxnSpPr>
        <p:spPr>
          <a:xfrm>
            <a:off x="8109716" y="5518158"/>
            <a:ext cx="34135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/>
          <p:cNvCxnSpPr/>
          <p:nvPr/>
        </p:nvCxnSpPr>
        <p:spPr>
          <a:xfrm flipV="1">
            <a:off x="7967368" y="6442462"/>
            <a:ext cx="437924" cy="2852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连接符 292"/>
          <p:cNvCxnSpPr/>
          <p:nvPr/>
        </p:nvCxnSpPr>
        <p:spPr>
          <a:xfrm>
            <a:off x="8405297" y="6442461"/>
            <a:ext cx="311796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293"/>
          <p:cNvCxnSpPr/>
          <p:nvPr/>
        </p:nvCxnSpPr>
        <p:spPr>
          <a:xfrm>
            <a:off x="7055081" y="8046527"/>
            <a:ext cx="349527" cy="3460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/>
          <p:nvPr/>
        </p:nvCxnSpPr>
        <p:spPr>
          <a:xfrm>
            <a:off x="7404609" y="8392541"/>
            <a:ext cx="39618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矩形 295"/>
          <p:cNvSpPr/>
          <p:nvPr/>
        </p:nvSpPr>
        <p:spPr>
          <a:xfrm>
            <a:off x="9694125" y="4139399"/>
            <a:ext cx="1589842" cy="528054"/>
          </a:xfrm>
          <a:prstGeom prst="rect">
            <a:avLst/>
          </a:prstGeom>
        </p:spPr>
        <p:txBody>
          <a:bodyPr wrap="none" lIns="126833" tIns="63417" rIns="126833" bIns="63417">
            <a:spAutoFit/>
          </a:bodyPr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5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百度糯米</a:t>
            </a:r>
          </a:p>
        </p:txBody>
      </p:sp>
      <p:sp>
        <p:nvSpPr>
          <p:cNvPr id="297" name="矩形 296"/>
          <p:cNvSpPr/>
          <p:nvPr/>
        </p:nvSpPr>
        <p:spPr>
          <a:xfrm>
            <a:off x="9694127" y="4941211"/>
            <a:ext cx="1589842" cy="528054"/>
          </a:xfrm>
          <a:prstGeom prst="rect">
            <a:avLst/>
          </a:prstGeom>
        </p:spPr>
        <p:txBody>
          <a:bodyPr wrap="none" lIns="126833" tIns="63417" rIns="126833" bIns="63417">
            <a:spAutoFit/>
          </a:bodyPr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5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猫眼电影</a:t>
            </a:r>
          </a:p>
        </p:txBody>
      </p:sp>
      <p:sp>
        <p:nvSpPr>
          <p:cNvPr id="298" name="矩形 297"/>
          <p:cNvSpPr/>
          <p:nvPr/>
        </p:nvSpPr>
        <p:spPr>
          <a:xfrm>
            <a:off x="9860838" y="5867995"/>
            <a:ext cx="1256417" cy="528054"/>
          </a:xfrm>
          <a:prstGeom prst="rect">
            <a:avLst/>
          </a:prstGeom>
        </p:spPr>
        <p:txBody>
          <a:bodyPr wrap="none" lIns="126833" tIns="63417" rIns="126833" bIns="63417">
            <a:spAutoFit/>
          </a:bodyPr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5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时光网</a:t>
            </a:r>
          </a:p>
        </p:txBody>
      </p:sp>
      <p:sp>
        <p:nvSpPr>
          <p:cNvPr id="299" name="矩形 298"/>
          <p:cNvSpPr/>
          <p:nvPr/>
        </p:nvSpPr>
        <p:spPr>
          <a:xfrm>
            <a:off x="9631446" y="7720298"/>
            <a:ext cx="1589842" cy="528054"/>
          </a:xfrm>
          <a:prstGeom prst="rect">
            <a:avLst/>
          </a:prstGeom>
        </p:spPr>
        <p:txBody>
          <a:bodyPr wrap="none" lIns="126833" tIns="63417" rIns="126833" bIns="63417">
            <a:spAutoFit/>
          </a:bodyPr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5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淘宝电影</a:t>
            </a:r>
          </a:p>
        </p:txBody>
      </p:sp>
      <p:sp>
        <p:nvSpPr>
          <p:cNvPr id="300" name="矩形标注 299"/>
          <p:cNvSpPr/>
          <p:nvPr/>
        </p:nvSpPr>
        <p:spPr>
          <a:xfrm>
            <a:off x="12265735" y="3333830"/>
            <a:ext cx="4015487" cy="5429566"/>
          </a:xfrm>
          <a:prstGeom prst="wedgeRectCallout">
            <a:avLst>
              <a:gd name="adj1" fmla="val -72333"/>
              <a:gd name="adj2" fmla="val 19715"/>
            </a:avLst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833" tIns="63417" rIns="126833" bIns="63417" rtlCol="0" anchor="ctr"/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3499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12465160" y="3521824"/>
            <a:ext cx="3816061" cy="435016"/>
          </a:xfrm>
          <a:prstGeom prst="rect">
            <a:avLst/>
          </a:prstGeom>
          <a:noFill/>
        </p:spPr>
        <p:txBody>
          <a:bodyPr wrap="square" lIns="126833" tIns="63417" rIns="126833" bIns="63417" rtlCol="0">
            <a:spAutoFit/>
          </a:bodyPr>
          <a:lstStyle/>
          <a:p>
            <a:pPr defTabSz="408391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7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83" name="Shape 1435"/>
          <p:cNvSpPr txBox="1">
            <a:spLocks/>
          </p:cNvSpPr>
          <p:nvPr/>
        </p:nvSpPr>
        <p:spPr>
          <a:xfrm>
            <a:off x="16039733" y="8962188"/>
            <a:ext cx="546542" cy="5338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itchFamily="34" charset="-122"/>
                <a:ea typeface="微软雅黑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14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55287" y="5417478"/>
            <a:ext cx="2638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竞争对手</a:t>
            </a:r>
          </a:p>
        </p:txBody>
      </p:sp>
    </p:spTree>
    <p:extLst>
      <p:ext uri="{BB962C8B-B14F-4D97-AF65-F5344CB8AC3E}">
        <p14:creationId xmlns:p14="http://schemas.microsoft.com/office/powerpoint/2010/main" val="398166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fill="hold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3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66"/>
                                        </p:cond>
                                      </p:end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4" grpId="0" animBg="1"/>
          <p:bldP spid="285" grpId="0" animBg="1"/>
          <p:bldP spid="286" grpId="0" animBg="1"/>
          <p:bldP spid="287" grpId="0" animBg="1"/>
          <p:bldP spid="296" grpId="0"/>
          <p:bldP spid="297" grpId="0"/>
          <p:bldP spid="298" grpId="0"/>
          <p:bldP spid="299" grpId="0"/>
          <p:bldP spid="300" grpId="0" animBg="1"/>
          <p:bldP spid="301" grpId="0"/>
          <p:bldP spid="301" grpId="1"/>
        </p:bldLst>
      </p:timing>
    </mc:Choice>
    <mc:Fallback xmlns="">
      <p:timing>
        <p:tnLst>
          <p:par>
            <p:cTn id="1" dur="indefinite" restart="never" fill="hold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4" grpId="0" animBg="1"/>
          <p:bldP spid="285" grpId="0" animBg="1"/>
          <p:bldP spid="286" grpId="0" animBg="1"/>
          <p:bldP spid="287" grpId="0" animBg="1"/>
          <p:bldP spid="296" grpId="0"/>
          <p:bldP spid="297" grpId="0"/>
          <p:bldP spid="298" grpId="0"/>
          <p:bldP spid="299" grpId="0"/>
          <p:bldP spid="300" grpId="0" animBg="1"/>
          <p:bldP spid="301" grpId="0"/>
          <p:bldP spid="301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689430" y="5012345"/>
            <a:ext cx="11001530" cy="1381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78" dirty="0">
                <a:solidFill>
                  <a:srgbClr val="CEE1F2"/>
                </a:solidFill>
              </a:rPr>
              <a:t>相关技术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671020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2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06080" y="2549300"/>
            <a:ext cx="236823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>
                <a:solidFill>
                  <a:srgbClr val="F8F8F8"/>
                </a:solidFill>
                <a:latin typeface="+mj-ea"/>
                <a:ea typeface="+mj-ea"/>
              </a:rPr>
              <a:t>Part4</a:t>
            </a:r>
            <a:endParaRPr lang="zh-CN" altLang="en-US" sz="60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812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23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 autoUpdateAnimBg="0"/>
      <p:bldP spid="7" grpId="0" animBg="1"/>
      <p:bldP spid="8" grpId="0" animBg="1" autoUpdateAnimBg="0"/>
      <p:bldP spid="8" grpId="1" animBg="1" autoUpdateAnimBg="0"/>
      <p:bldP spid="9" grpId="0" animBg="1" autoUpdateAnimBg="0"/>
      <p:bldP spid="1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>
            <a:spLocks/>
          </p:cNvSpPr>
          <p:nvPr/>
        </p:nvSpPr>
        <p:spPr bwMode="auto">
          <a:xfrm>
            <a:off x="9591668" y="2220096"/>
            <a:ext cx="2350336" cy="490900"/>
          </a:xfrm>
          <a:prstGeom prst="roundRect">
            <a:avLst>
              <a:gd name="adj" fmla="val 25273"/>
            </a:avLst>
          </a:prstGeom>
          <a:solidFill>
            <a:srgbClr val="B71B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endParaRPr lang="zh-CN" altLang="zh-CN" sz="1200" kern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" name="AutoShape 6"/>
          <p:cNvSpPr>
            <a:spLocks/>
          </p:cNvSpPr>
          <p:nvPr/>
        </p:nvSpPr>
        <p:spPr bwMode="auto">
          <a:xfrm>
            <a:off x="9616051" y="2225633"/>
            <a:ext cx="2372499" cy="4532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35% | HTML</a:t>
            </a:r>
            <a:endParaRPr lang="es-ES" altLang="zh-CN" sz="3199" kern="0" dirty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5" name="AutoShape 7"/>
          <p:cNvSpPr>
            <a:spLocks/>
          </p:cNvSpPr>
          <p:nvPr/>
        </p:nvSpPr>
        <p:spPr bwMode="auto">
          <a:xfrm>
            <a:off x="9591669" y="2829566"/>
            <a:ext cx="3910579" cy="490900"/>
          </a:xfrm>
          <a:prstGeom prst="roundRect">
            <a:avLst>
              <a:gd name="adj" fmla="val 25273"/>
            </a:avLst>
          </a:prstGeom>
          <a:solidFill>
            <a:srgbClr val="EA9B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endParaRPr lang="zh-CN" altLang="zh-CN" sz="1200" kern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" name="AutoShape 8"/>
          <p:cNvSpPr>
            <a:spLocks/>
          </p:cNvSpPr>
          <p:nvPr/>
        </p:nvSpPr>
        <p:spPr bwMode="auto">
          <a:xfrm>
            <a:off x="9616047" y="2843967"/>
            <a:ext cx="2536501" cy="45322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75% | J2EE</a:t>
            </a:r>
            <a:endParaRPr lang="es-ES" altLang="zh-CN" sz="3199" kern="0" dirty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7" name="AutoShape 9"/>
          <p:cNvSpPr>
            <a:spLocks/>
          </p:cNvSpPr>
          <p:nvPr/>
        </p:nvSpPr>
        <p:spPr bwMode="auto">
          <a:xfrm>
            <a:off x="9591668" y="3433490"/>
            <a:ext cx="4645266" cy="490901"/>
          </a:xfrm>
          <a:prstGeom prst="roundRect">
            <a:avLst>
              <a:gd name="adj" fmla="val 25273"/>
            </a:avLst>
          </a:prstGeom>
          <a:solidFill>
            <a:srgbClr val="8AB1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endParaRPr lang="zh-CN" altLang="zh-CN" sz="1200" kern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8" name="AutoShape 10"/>
          <p:cNvSpPr>
            <a:spLocks/>
          </p:cNvSpPr>
          <p:nvPr/>
        </p:nvSpPr>
        <p:spPr bwMode="auto">
          <a:xfrm>
            <a:off x="9616051" y="3456761"/>
            <a:ext cx="2372499" cy="4521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80% | CSS</a:t>
            </a:r>
            <a:endParaRPr lang="es-ES" altLang="zh-CN" sz="3199" kern="0" dirty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AutoShape 11"/>
          <p:cNvSpPr>
            <a:spLocks/>
          </p:cNvSpPr>
          <p:nvPr/>
        </p:nvSpPr>
        <p:spPr bwMode="auto">
          <a:xfrm>
            <a:off x="9591671" y="4042960"/>
            <a:ext cx="3268974" cy="490901"/>
          </a:xfrm>
          <a:prstGeom prst="roundRect">
            <a:avLst>
              <a:gd name="adj" fmla="val 25273"/>
            </a:avLst>
          </a:prstGeom>
          <a:solidFill>
            <a:srgbClr val="43AB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endParaRPr lang="zh-CN" altLang="zh-CN" sz="1200" kern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0" name="AutoShape 12"/>
          <p:cNvSpPr>
            <a:spLocks/>
          </p:cNvSpPr>
          <p:nvPr/>
        </p:nvSpPr>
        <p:spPr bwMode="auto">
          <a:xfrm>
            <a:off x="9616051" y="4057367"/>
            <a:ext cx="2099901" cy="4521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60% | JS</a:t>
            </a:r>
            <a:endParaRPr lang="es-ES" altLang="zh-CN" sz="3199" kern="0" dirty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1" name="AutoShape 13"/>
          <p:cNvSpPr>
            <a:spLocks/>
          </p:cNvSpPr>
          <p:nvPr/>
        </p:nvSpPr>
        <p:spPr bwMode="auto">
          <a:xfrm>
            <a:off x="9591668" y="4656862"/>
            <a:ext cx="4186503" cy="490901"/>
          </a:xfrm>
          <a:prstGeom prst="roundRect">
            <a:avLst>
              <a:gd name="adj" fmla="val 25273"/>
            </a:avLst>
          </a:prstGeom>
          <a:solidFill>
            <a:srgbClr val="2494A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endParaRPr lang="zh-CN" altLang="zh-CN" sz="1200" kern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2" name="AutoShape 14"/>
          <p:cNvSpPr>
            <a:spLocks/>
          </p:cNvSpPr>
          <p:nvPr/>
        </p:nvSpPr>
        <p:spPr bwMode="auto">
          <a:xfrm>
            <a:off x="9616047" y="4672377"/>
            <a:ext cx="2733749" cy="4521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80% | J</a:t>
            </a:r>
            <a:r>
              <a:rPr lang="en-US" altLang="zh-CN" sz="2000" kern="0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query</a:t>
            </a:r>
            <a:endParaRPr lang="es-ES" altLang="zh-CN" sz="3199" kern="0" dirty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3" name="AutoShape 15"/>
          <p:cNvSpPr>
            <a:spLocks/>
          </p:cNvSpPr>
          <p:nvPr/>
        </p:nvSpPr>
        <p:spPr bwMode="auto">
          <a:xfrm>
            <a:off x="9591672" y="5266331"/>
            <a:ext cx="2718234" cy="490901"/>
          </a:xfrm>
          <a:prstGeom prst="roundRect">
            <a:avLst>
              <a:gd name="adj" fmla="val 25273"/>
            </a:avLst>
          </a:prstGeom>
          <a:solidFill>
            <a:srgbClr val="1B46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endParaRPr lang="zh-CN" altLang="zh-CN" sz="1200" kern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4" name="AutoShape 16"/>
          <p:cNvSpPr>
            <a:spLocks/>
          </p:cNvSpPr>
          <p:nvPr/>
        </p:nvSpPr>
        <p:spPr bwMode="auto">
          <a:xfrm>
            <a:off x="9568401" y="5271873"/>
            <a:ext cx="2584147" cy="4521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1914" tIns="31914" rIns="31914" bIns="31914" anchor="ctr"/>
          <a:lstStyle/>
          <a:p>
            <a:pPr defTabSz="638260" fontAlgn="auto">
              <a:spcBef>
                <a:spcPts val="0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rgbClr val="EAEAE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45% | SPRING MVC</a:t>
            </a:r>
            <a:endParaRPr lang="es-ES" altLang="zh-CN" sz="3199" kern="0" dirty="0">
              <a:solidFill>
                <a:srgbClr val="EAEAE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2504536" y="1834499"/>
            <a:ext cx="5797718" cy="5265817"/>
            <a:chOff x="0" y="0"/>
            <a:chExt cx="8305353" cy="7544308"/>
          </a:xfrm>
        </p:grpSpPr>
        <p:pic>
          <p:nvPicPr>
            <p:cNvPr id="16" name="Picture 18" descr="image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3" t="10550" r="21732" b="13049"/>
            <a:stretch>
              <a:fillRect/>
            </a:stretch>
          </p:blipFill>
          <p:spPr bwMode="auto">
            <a:xfrm>
              <a:off x="0" y="0"/>
              <a:ext cx="8305353" cy="7544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" name="AutoShape 19" descr="image.jpg"/>
            <p:cNvSpPr>
              <a:spLocks/>
            </p:cNvSpPr>
            <p:nvPr/>
          </p:nvSpPr>
          <p:spPr bwMode="auto">
            <a:xfrm>
              <a:off x="521445" y="803758"/>
              <a:ext cx="7242264" cy="4477846"/>
            </a:xfrm>
            <a:custGeom>
              <a:avLst/>
              <a:gdLst>
                <a:gd name="T0" fmla="*/ 3621132 w 21600"/>
                <a:gd name="T1" fmla="*/ 2238923 h 21600"/>
                <a:gd name="T2" fmla="*/ 3621132 w 21600"/>
                <a:gd name="T3" fmla="*/ 2238923 h 21600"/>
                <a:gd name="T4" fmla="*/ 3621132 w 21600"/>
                <a:gd name="T5" fmla="*/ 2238923 h 21600"/>
                <a:gd name="T6" fmla="*/ 3621132 w 21600"/>
                <a:gd name="T7" fmla="*/ 223892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31914" tIns="31914" rIns="31914" bIns="31914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3499" kern="0">
                <a:solidFill>
                  <a:srgbClr val="EAEAEA"/>
                </a:solidFill>
                <a:latin typeface="Helvetica Light"/>
                <a:ea typeface="+mn-ea"/>
                <a:sym typeface="Helvetica Ligh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22715" y="7257640"/>
            <a:ext cx="13934617" cy="1296723"/>
            <a:chOff x="1838325" y="10282237"/>
            <a:chExt cx="19913600" cy="1857375"/>
          </a:xfrm>
        </p:grpSpPr>
        <p:sp>
          <p:nvSpPr>
            <p:cNvPr id="19" name="AutoShape 27"/>
            <p:cNvSpPr>
              <a:spLocks/>
            </p:cNvSpPr>
            <p:nvPr/>
          </p:nvSpPr>
          <p:spPr bwMode="auto">
            <a:xfrm>
              <a:off x="1838325" y="11187112"/>
              <a:ext cx="19913600" cy="952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just" defTabSz="452781" fontAlgn="auto">
                <a:lnSpc>
                  <a:spcPct val="120000"/>
                </a:lnSpc>
                <a:spcBef>
                  <a:spcPts val="1189"/>
                </a:spcBef>
                <a:spcAft>
                  <a:spcPts val="0"/>
                </a:spcAft>
                <a:defRPr/>
              </a:pPr>
              <a:endParaRPr lang="es-ES" sz="17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Gill Sans" charset="0"/>
                <a:sym typeface="Helvetica Light"/>
              </a:endParaRPr>
            </a:p>
          </p:txBody>
        </p:sp>
        <p:sp>
          <p:nvSpPr>
            <p:cNvPr id="20" name="AutoShape 28"/>
            <p:cNvSpPr>
              <a:spLocks/>
            </p:cNvSpPr>
            <p:nvPr/>
          </p:nvSpPr>
          <p:spPr bwMode="auto">
            <a:xfrm>
              <a:off x="8963025" y="10282237"/>
              <a:ext cx="5626100" cy="355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 defTabSz="452781" fontAlgn="auto">
                <a:spcBef>
                  <a:spcPts val="1189"/>
                </a:spcBef>
                <a:spcAft>
                  <a:spcPts val="0"/>
                </a:spcAft>
                <a:defRPr/>
              </a:pPr>
              <a:r>
                <a:rPr lang="en-US" sz="2500" b="1" kern="0" dirty="0">
                  <a:solidFill>
                    <a:srgbClr val="F07F09"/>
                  </a:solidFill>
                  <a:latin typeface="微软雅黑" pitchFamily="34" charset="-122"/>
                  <a:ea typeface="微软雅黑" pitchFamily="34" charset="-122"/>
                  <a:cs typeface="Gill Sans" charset="0"/>
                  <a:sym typeface="Lato" charset="0"/>
                </a:rPr>
                <a:t>W</a:t>
              </a:r>
              <a:r>
                <a:rPr lang="en-US" altLang="zh-CN" sz="2500" b="1" kern="0" dirty="0">
                  <a:solidFill>
                    <a:srgbClr val="F07F09"/>
                  </a:solidFill>
                  <a:latin typeface="微软雅黑" pitchFamily="34" charset="-122"/>
                  <a:ea typeface="微软雅黑" pitchFamily="34" charset="-122"/>
                  <a:cs typeface="Gill Sans" charset="0"/>
                  <a:sym typeface="Lato" charset="0"/>
                </a:rPr>
                <a:t>eb</a:t>
              </a:r>
              <a:r>
                <a:rPr lang="zh-CN" altLang="en-US" sz="2500" b="1" kern="0" dirty="0">
                  <a:solidFill>
                    <a:srgbClr val="F07F09"/>
                  </a:solidFill>
                  <a:latin typeface="微软雅黑" pitchFamily="34" charset="-122"/>
                  <a:ea typeface="微软雅黑" pitchFamily="34" charset="-122"/>
                  <a:cs typeface="Gill Sans" charset="0"/>
                  <a:sym typeface="Lato" charset="0"/>
                </a:rPr>
                <a:t>版</a:t>
              </a:r>
              <a:endParaRPr lang="es-ES" sz="2500" kern="0" dirty="0">
                <a:solidFill>
                  <a:srgbClr val="F07F09"/>
                </a:solidFill>
                <a:latin typeface="微软雅黑" pitchFamily="34" charset="-122"/>
                <a:ea typeface="微软雅黑" pitchFamily="34" charset="-122"/>
                <a:cs typeface="Gill Sans" charset="0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236766"/>
      </p:ext>
    </p:extLst>
  </p:cSld>
  <p:clrMapOvr>
    <a:masterClrMapping/>
  </p:clrMapOvr>
  <p:transition spd="med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" grpId="0" animBg="1" autoUpdateAnimBg="0"/>
      <p:bldP spid="7" grpId="0" animBg="1" autoUpdateAnimBg="0"/>
      <p:bldP spid="9" grpId="0" animBg="1" autoUpdateAnimBg="0"/>
      <p:bldP spid="11" grpId="0" animBg="1" autoUpdateAnimBg="0"/>
      <p:bldP spid="13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14"/>
          <p:cNvSpPr/>
          <p:nvPr/>
        </p:nvSpPr>
        <p:spPr>
          <a:xfrm>
            <a:off x="6562927" y="2101904"/>
            <a:ext cx="3827445" cy="6417726"/>
          </a:xfrm>
          <a:prstGeom prst="roundRect">
            <a:avLst>
              <a:gd name="adj" fmla="val 8813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9143" tIns="84572" rIns="169143" bIns="84572" anchor="ctr"/>
          <a:lstStyle/>
          <a:p>
            <a:pPr defTabSz="408391" fontAlgn="auto">
              <a:spcBef>
                <a:spcPts val="0"/>
              </a:spcBef>
              <a:spcAft>
                <a:spcPts val="0"/>
              </a:spcAft>
            </a:pPr>
            <a:endParaRPr lang="en-US" sz="1700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1551494" y="2529357"/>
            <a:ext cx="3901329" cy="843119"/>
            <a:chOff x="424603" y="729293"/>
            <a:chExt cx="2112551" cy="455006"/>
          </a:xfrm>
        </p:grpSpPr>
        <p:sp>
          <p:nvSpPr>
            <p:cNvPr id="6" name="TextBox 5"/>
            <p:cNvSpPr txBox="1"/>
            <p:nvPr/>
          </p:nvSpPr>
          <p:spPr>
            <a:xfrm>
              <a:off x="994649" y="875537"/>
              <a:ext cx="1542505" cy="19931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1691378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en-US" altLang="zh-CN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Notification</a:t>
              </a:r>
            </a:p>
          </p:txBody>
        </p:sp>
        <p:sp>
          <p:nvSpPr>
            <p:cNvPr id="7" name="Oval 66"/>
            <p:cNvSpPr>
              <a:spLocks noChangeAspect="1"/>
            </p:cNvSpPr>
            <p:nvPr/>
          </p:nvSpPr>
          <p:spPr>
            <a:xfrm>
              <a:off x="424603" y="729293"/>
              <a:ext cx="469734" cy="4550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kern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</a:t>
              </a:r>
            </a:p>
          </p:txBody>
        </p:sp>
      </p:grpSp>
      <p:grpSp>
        <p:nvGrpSpPr>
          <p:cNvPr id="8" name="Group 70"/>
          <p:cNvGrpSpPr>
            <a:grpSpLocks/>
          </p:cNvGrpSpPr>
          <p:nvPr/>
        </p:nvGrpSpPr>
        <p:grpSpPr bwMode="auto">
          <a:xfrm>
            <a:off x="1551494" y="3956173"/>
            <a:ext cx="3915361" cy="843119"/>
            <a:chOff x="424603" y="729293"/>
            <a:chExt cx="2120149" cy="455006"/>
          </a:xfrm>
        </p:grpSpPr>
        <p:sp>
          <p:nvSpPr>
            <p:cNvPr id="10" name="TextBox 9"/>
            <p:cNvSpPr txBox="1"/>
            <p:nvPr/>
          </p:nvSpPr>
          <p:spPr>
            <a:xfrm>
              <a:off x="1002247" y="928160"/>
              <a:ext cx="1542505" cy="19931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1691378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界面编程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1" name="Oval 74"/>
            <p:cNvSpPr>
              <a:spLocks noChangeAspect="1"/>
            </p:cNvSpPr>
            <p:nvPr/>
          </p:nvSpPr>
          <p:spPr>
            <a:xfrm>
              <a:off x="424603" y="729293"/>
              <a:ext cx="469734" cy="455006"/>
            </a:xfrm>
            <a:prstGeom prst="ellipse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</a:t>
              </a:r>
            </a:p>
          </p:txBody>
        </p:sp>
      </p:grpSp>
      <p:grpSp>
        <p:nvGrpSpPr>
          <p:cNvPr id="12" name="Group 76"/>
          <p:cNvGrpSpPr>
            <a:grpSpLocks/>
          </p:cNvGrpSpPr>
          <p:nvPr/>
        </p:nvGrpSpPr>
        <p:grpSpPr bwMode="auto">
          <a:xfrm>
            <a:off x="1510463" y="5380045"/>
            <a:ext cx="3942360" cy="846065"/>
            <a:chOff x="402547" y="729132"/>
            <a:chExt cx="2134606" cy="455310"/>
          </a:xfrm>
        </p:grpSpPr>
        <p:sp>
          <p:nvSpPr>
            <p:cNvPr id="14" name="TextBox 13"/>
            <p:cNvSpPr txBox="1"/>
            <p:nvPr/>
          </p:nvSpPr>
          <p:spPr>
            <a:xfrm>
              <a:off x="994765" y="919280"/>
              <a:ext cx="1542388" cy="198756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1691378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en-US" altLang="zh-CN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Broadcast</a:t>
              </a:r>
            </a:p>
          </p:txBody>
        </p:sp>
        <p:grpSp>
          <p:nvGrpSpPr>
            <p:cNvPr id="15" name="Group 79"/>
            <p:cNvGrpSpPr>
              <a:grpSpLocks/>
            </p:cNvGrpSpPr>
            <p:nvPr/>
          </p:nvGrpSpPr>
          <p:grpSpPr bwMode="auto">
            <a:xfrm>
              <a:off x="402547" y="729132"/>
              <a:ext cx="515118" cy="455310"/>
              <a:chOff x="171813" y="618154"/>
              <a:chExt cx="515118" cy="455310"/>
            </a:xfrm>
          </p:grpSpPr>
          <p:sp>
            <p:nvSpPr>
              <p:cNvPr id="16" name="Oval 80"/>
              <p:cNvSpPr>
                <a:spLocks noChangeAspect="1"/>
              </p:cNvSpPr>
              <p:nvPr/>
            </p:nvSpPr>
            <p:spPr>
              <a:xfrm>
                <a:off x="194028" y="618154"/>
                <a:ext cx="469698" cy="45531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08391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700" kern="0" dirty="0">
                    <a:solidFill>
                      <a:schemeClr val="bg1">
                        <a:lumMod val="8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Helvetica Light"/>
                  </a:rPr>
                  <a:t></a:t>
                </a:r>
              </a:p>
            </p:txBody>
          </p:sp>
          <p:sp>
            <p:nvSpPr>
              <p:cNvPr id="17" name="TextBox 81"/>
              <p:cNvSpPr txBox="1">
                <a:spLocks noChangeArrowheads="1"/>
              </p:cNvSpPr>
              <p:nvPr/>
            </p:nvSpPr>
            <p:spPr bwMode="auto">
              <a:xfrm>
                <a:off x="171813" y="755964"/>
                <a:ext cx="515118" cy="140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083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zh-CN" sz="1700" b="1" kern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endParaRPr>
              </a:p>
            </p:txBody>
          </p:sp>
        </p:grpSp>
      </p:grpSp>
      <p:grpSp>
        <p:nvGrpSpPr>
          <p:cNvPr id="18" name="Group 82"/>
          <p:cNvGrpSpPr>
            <a:grpSpLocks/>
          </p:cNvGrpSpPr>
          <p:nvPr/>
        </p:nvGrpSpPr>
        <p:grpSpPr bwMode="auto">
          <a:xfrm>
            <a:off x="1551494" y="6806861"/>
            <a:ext cx="3915361" cy="846065"/>
            <a:chOff x="424603" y="729132"/>
            <a:chExt cx="2120149" cy="455310"/>
          </a:xfrm>
        </p:grpSpPr>
        <p:sp>
          <p:nvSpPr>
            <p:cNvPr id="20" name="TextBox 19"/>
            <p:cNvSpPr txBox="1"/>
            <p:nvPr/>
          </p:nvSpPr>
          <p:spPr>
            <a:xfrm>
              <a:off x="1002247" y="890724"/>
              <a:ext cx="1542505" cy="198756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1691378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服务与多线程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21" name="Oval 86"/>
            <p:cNvSpPr>
              <a:spLocks noChangeAspect="1"/>
            </p:cNvSpPr>
            <p:nvPr/>
          </p:nvSpPr>
          <p:spPr>
            <a:xfrm>
              <a:off x="424603" y="729132"/>
              <a:ext cx="469734" cy="455310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kern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</a:t>
              </a:r>
            </a:p>
          </p:txBody>
        </p:sp>
      </p:grpSp>
      <p:grpSp>
        <p:nvGrpSpPr>
          <p:cNvPr id="22" name="Group 88"/>
          <p:cNvGrpSpPr>
            <a:grpSpLocks/>
          </p:cNvGrpSpPr>
          <p:nvPr/>
        </p:nvGrpSpPr>
        <p:grpSpPr bwMode="auto">
          <a:xfrm>
            <a:off x="11565404" y="2588318"/>
            <a:ext cx="3895014" cy="846067"/>
            <a:chOff x="827927" y="729132"/>
            <a:chExt cx="2109328" cy="455310"/>
          </a:xfrm>
        </p:grpSpPr>
        <p:sp>
          <p:nvSpPr>
            <p:cNvPr id="24" name="TextBox 23"/>
            <p:cNvSpPr txBox="1"/>
            <p:nvPr/>
          </p:nvSpPr>
          <p:spPr>
            <a:xfrm>
              <a:off x="827927" y="927438"/>
              <a:ext cx="1542649" cy="198756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1691378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en-US" altLang="zh-CN" sz="2400" kern="0" dirty="0" err="1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WebService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grpSp>
          <p:nvGrpSpPr>
            <p:cNvPr id="25" name="Group 91"/>
            <p:cNvGrpSpPr>
              <a:grpSpLocks/>
            </p:cNvGrpSpPr>
            <p:nvPr/>
          </p:nvGrpSpPr>
          <p:grpSpPr bwMode="auto">
            <a:xfrm>
              <a:off x="2422137" y="729132"/>
              <a:ext cx="515118" cy="455310"/>
              <a:chOff x="2191403" y="618154"/>
              <a:chExt cx="515118" cy="455310"/>
            </a:xfrm>
          </p:grpSpPr>
          <p:sp>
            <p:nvSpPr>
              <p:cNvPr id="26" name="Oval 92"/>
              <p:cNvSpPr>
                <a:spLocks noChangeAspect="1"/>
              </p:cNvSpPr>
              <p:nvPr/>
            </p:nvSpPr>
            <p:spPr>
              <a:xfrm>
                <a:off x="2212936" y="618154"/>
                <a:ext cx="469778" cy="45531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08391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700" kern="0">
                    <a:solidFill>
                      <a:schemeClr val="bg1">
                        <a:lumMod val="85000"/>
                      </a:schemeClr>
                    </a:solidFill>
                    <a:latin typeface="微软雅黑" pitchFamily="34" charset="-122"/>
                    <a:ea typeface="微软雅黑" pitchFamily="34" charset="-122"/>
                    <a:sym typeface="Helvetica Light"/>
                  </a:rPr>
                  <a:t></a:t>
                </a:r>
              </a:p>
            </p:txBody>
          </p:sp>
          <p:sp>
            <p:nvSpPr>
              <p:cNvPr id="27" name="TextBox 93"/>
              <p:cNvSpPr txBox="1">
                <a:spLocks noChangeArrowheads="1"/>
              </p:cNvSpPr>
              <p:nvPr/>
            </p:nvSpPr>
            <p:spPr bwMode="auto">
              <a:xfrm>
                <a:off x="2191403" y="771846"/>
                <a:ext cx="515118" cy="140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defTabSz="1030288" fontAlgn="base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083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zh-CN" sz="1700" b="1" kern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endParaRPr>
              </a:p>
            </p:txBody>
          </p:sp>
        </p:grpSp>
      </p:grpSp>
      <p:grpSp>
        <p:nvGrpSpPr>
          <p:cNvPr id="28" name="Group 94"/>
          <p:cNvGrpSpPr>
            <a:grpSpLocks/>
          </p:cNvGrpSpPr>
          <p:nvPr/>
        </p:nvGrpSpPr>
        <p:grpSpPr bwMode="auto">
          <a:xfrm>
            <a:off x="11568497" y="3967965"/>
            <a:ext cx="3891920" cy="843119"/>
            <a:chOff x="805796" y="729293"/>
            <a:chExt cx="2107418" cy="455006"/>
          </a:xfrm>
        </p:grpSpPr>
        <p:sp>
          <p:nvSpPr>
            <p:cNvPr id="30" name="TextBox 29"/>
            <p:cNvSpPr txBox="1"/>
            <p:nvPr/>
          </p:nvSpPr>
          <p:spPr>
            <a:xfrm>
              <a:off x="805796" y="928160"/>
              <a:ext cx="1542478" cy="19931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1691378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多媒体应用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31" name="Oval 98"/>
            <p:cNvSpPr>
              <a:spLocks noChangeAspect="1"/>
            </p:cNvSpPr>
            <p:nvPr/>
          </p:nvSpPr>
          <p:spPr>
            <a:xfrm>
              <a:off x="2443488" y="729293"/>
              <a:ext cx="469726" cy="455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kern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</a:t>
              </a:r>
            </a:p>
          </p:txBody>
        </p:sp>
      </p:grpSp>
      <p:grpSp>
        <p:nvGrpSpPr>
          <p:cNvPr id="32" name="Group 100"/>
          <p:cNvGrpSpPr>
            <a:grpSpLocks/>
          </p:cNvGrpSpPr>
          <p:nvPr/>
        </p:nvGrpSpPr>
        <p:grpSpPr bwMode="auto">
          <a:xfrm>
            <a:off x="11568497" y="5344668"/>
            <a:ext cx="3891920" cy="846065"/>
            <a:chOff x="805796" y="729132"/>
            <a:chExt cx="2107418" cy="455310"/>
          </a:xfrm>
        </p:grpSpPr>
        <p:sp>
          <p:nvSpPr>
            <p:cNvPr id="34" name="TextBox 33"/>
            <p:cNvSpPr txBox="1"/>
            <p:nvPr/>
          </p:nvSpPr>
          <p:spPr>
            <a:xfrm>
              <a:off x="805796" y="927438"/>
              <a:ext cx="1542478" cy="198756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1691378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en-US" altLang="zh-CN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Frame</a:t>
              </a: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动画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35" name="Oval 104"/>
            <p:cNvSpPr>
              <a:spLocks noChangeAspect="1"/>
            </p:cNvSpPr>
            <p:nvPr/>
          </p:nvSpPr>
          <p:spPr>
            <a:xfrm>
              <a:off x="2443488" y="729132"/>
              <a:ext cx="469726" cy="45531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kern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</a:t>
              </a:r>
            </a:p>
          </p:txBody>
        </p:sp>
      </p:grpSp>
      <p:grpSp>
        <p:nvGrpSpPr>
          <p:cNvPr id="36" name="Group 106"/>
          <p:cNvGrpSpPr>
            <a:grpSpLocks/>
          </p:cNvGrpSpPr>
          <p:nvPr/>
        </p:nvGrpSpPr>
        <p:grpSpPr bwMode="auto">
          <a:xfrm>
            <a:off x="11568497" y="6724318"/>
            <a:ext cx="3891920" cy="846065"/>
            <a:chOff x="805796" y="729132"/>
            <a:chExt cx="2107418" cy="455310"/>
          </a:xfrm>
        </p:grpSpPr>
        <p:sp>
          <p:nvSpPr>
            <p:cNvPr id="38" name="TextBox 37"/>
            <p:cNvSpPr txBox="1"/>
            <p:nvPr/>
          </p:nvSpPr>
          <p:spPr>
            <a:xfrm>
              <a:off x="805796" y="927438"/>
              <a:ext cx="1542478" cy="198756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1691378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en-US" altLang="zh-CN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NDK</a:t>
              </a: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编程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39" name="Oval 110"/>
            <p:cNvSpPr>
              <a:spLocks noChangeAspect="1"/>
            </p:cNvSpPr>
            <p:nvPr/>
          </p:nvSpPr>
          <p:spPr>
            <a:xfrm>
              <a:off x="2443488" y="729132"/>
              <a:ext cx="469726" cy="455310"/>
            </a:xfrm>
            <a:prstGeom prst="ellipse">
              <a:avLst/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7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</a:t>
              </a:r>
            </a:p>
          </p:txBody>
        </p:sp>
      </p:grpSp>
      <p:grpSp>
        <p:nvGrpSpPr>
          <p:cNvPr id="40" name="Group 149"/>
          <p:cNvGrpSpPr>
            <a:grpSpLocks/>
          </p:cNvGrpSpPr>
          <p:nvPr/>
        </p:nvGrpSpPr>
        <p:grpSpPr bwMode="auto">
          <a:xfrm>
            <a:off x="7113891" y="2411439"/>
            <a:ext cx="2725516" cy="5786863"/>
            <a:chOff x="3834542" y="1171729"/>
            <a:chExt cx="1474916" cy="3116663"/>
          </a:xfrm>
        </p:grpSpPr>
        <p:grpSp>
          <p:nvGrpSpPr>
            <p:cNvPr id="41" name="Group 29"/>
            <p:cNvGrpSpPr>
              <a:grpSpLocks/>
            </p:cNvGrpSpPr>
            <p:nvPr/>
          </p:nvGrpSpPr>
          <p:grpSpPr bwMode="auto">
            <a:xfrm>
              <a:off x="3834542" y="1171729"/>
              <a:ext cx="1474916" cy="3116663"/>
              <a:chOff x="3189614" y="1562392"/>
              <a:chExt cx="1474916" cy="3116662"/>
            </a:xfrm>
          </p:grpSpPr>
          <p:sp>
            <p:nvSpPr>
              <p:cNvPr id="44" name="Freeform 153"/>
              <p:cNvSpPr/>
              <p:nvPr/>
            </p:nvSpPr>
            <p:spPr>
              <a:xfrm>
                <a:off x="3205473" y="1579857"/>
                <a:ext cx="1459057" cy="3099197"/>
              </a:xfrm>
              <a:custGeom>
                <a:avLst/>
                <a:gdLst>
                  <a:gd name="connsiteX0" fmla="*/ 0 w 1459144"/>
                  <a:gd name="connsiteY0" fmla="*/ 176060 h 3099339"/>
                  <a:gd name="connsiteX1" fmla="*/ 51567 w 1459144"/>
                  <a:gd name="connsiteY1" fmla="*/ 51567 h 3099339"/>
                  <a:gd name="connsiteX2" fmla="*/ 176060 w 1459144"/>
                  <a:gd name="connsiteY2" fmla="*/ 0 h 3099339"/>
                  <a:gd name="connsiteX3" fmla="*/ 1283084 w 1459144"/>
                  <a:gd name="connsiteY3" fmla="*/ 0 h 3099339"/>
                  <a:gd name="connsiteX4" fmla="*/ 1407577 w 1459144"/>
                  <a:gd name="connsiteY4" fmla="*/ 51567 h 3099339"/>
                  <a:gd name="connsiteX5" fmla="*/ 1459144 w 1459144"/>
                  <a:gd name="connsiteY5" fmla="*/ 176060 h 3099339"/>
                  <a:gd name="connsiteX6" fmla="*/ 1459144 w 1459144"/>
                  <a:gd name="connsiteY6" fmla="*/ 2923279 h 3099339"/>
                  <a:gd name="connsiteX7" fmla="*/ 1407577 w 1459144"/>
                  <a:gd name="connsiteY7" fmla="*/ 3047772 h 3099339"/>
                  <a:gd name="connsiteX8" fmla="*/ 1283084 w 1459144"/>
                  <a:gd name="connsiteY8" fmla="*/ 3099339 h 3099339"/>
                  <a:gd name="connsiteX9" fmla="*/ 176060 w 1459144"/>
                  <a:gd name="connsiteY9" fmla="*/ 3099339 h 3099339"/>
                  <a:gd name="connsiteX10" fmla="*/ 51567 w 1459144"/>
                  <a:gd name="connsiteY10" fmla="*/ 3047772 h 3099339"/>
                  <a:gd name="connsiteX11" fmla="*/ 0 w 1459144"/>
                  <a:gd name="connsiteY11" fmla="*/ 2923279 h 3099339"/>
                  <a:gd name="connsiteX12" fmla="*/ 0 w 1459144"/>
                  <a:gd name="connsiteY12" fmla="*/ 176060 h 309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59144" h="3099339">
                    <a:moveTo>
                      <a:pt x="0" y="176060"/>
                    </a:moveTo>
                    <a:cubicBezTo>
                      <a:pt x="0" y="129366"/>
                      <a:pt x="18549" y="84584"/>
                      <a:pt x="51567" y="51567"/>
                    </a:cubicBezTo>
                    <a:cubicBezTo>
                      <a:pt x="84585" y="18549"/>
                      <a:pt x="129366" y="0"/>
                      <a:pt x="176060" y="0"/>
                    </a:cubicBezTo>
                    <a:lnTo>
                      <a:pt x="1283084" y="0"/>
                    </a:lnTo>
                    <a:cubicBezTo>
                      <a:pt x="1329778" y="0"/>
                      <a:pt x="1374560" y="18549"/>
                      <a:pt x="1407577" y="51567"/>
                    </a:cubicBezTo>
                    <a:cubicBezTo>
                      <a:pt x="1440595" y="84585"/>
                      <a:pt x="1459144" y="129366"/>
                      <a:pt x="1459144" y="176060"/>
                    </a:cubicBezTo>
                    <a:lnTo>
                      <a:pt x="1459144" y="2923279"/>
                    </a:lnTo>
                    <a:cubicBezTo>
                      <a:pt x="1459144" y="2969973"/>
                      <a:pt x="1440595" y="3014755"/>
                      <a:pt x="1407577" y="3047772"/>
                    </a:cubicBezTo>
                    <a:cubicBezTo>
                      <a:pt x="1374559" y="3080790"/>
                      <a:pt x="1329778" y="3099339"/>
                      <a:pt x="1283084" y="3099339"/>
                    </a:cubicBezTo>
                    <a:lnTo>
                      <a:pt x="176060" y="3099339"/>
                    </a:lnTo>
                    <a:cubicBezTo>
                      <a:pt x="129366" y="3099339"/>
                      <a:pt x="84584" y="3080790"/>
                      <a:pt x="51567" y="3047772"/>
                    </a:cubicBezTo>
                    <a:cubicBezTo>
                      <a:pt x="18549" y="3014754"/>
                      <a:pt x="0" y="2969973"/>
                      <a:pt x="0" y="2923279"/>
                    </a:cubicBezTo>
                    <a:lnTo>
                      <a:pt x="0" y="17606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90821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endParaRPr>
              </a:p>
            </p:txBody>
          </p:sp>
          <p:grpSp>
            <p:nvGrpSpPr>
              <p:cNvPr id="45" name="Group 20"/>
              <p:cNvGrpSpPr>
                <a:grpSpLocks/>
              </p:cNvGrpSpPr>
              <p:nvPr/>
            </p:nvGrpSpPr>
            <p:grpSpPr bwMode="auto">
              <a:xfrm>
                <a:off x="3189614" y="1991493"/>
                <a:ext cx="23662" cy="645898"/>
                <a:chOff x="3392428" y="1951545"/>
                <a:chExt cx="27432" cy="735419"/>
              </a:xfrm>
            </p:grpSpPr>
            <p:sp>
              <p:nvSpPr>
                <p:cNvPr id="51" name="Rectangle 160"/>
                <p:cNvSpPr/>
                <p:nvPr/>
              </p:nvSpPr>
              <p:spPr>
                <a:xfrm>
                  <a:off x="3392428" y="1951066"/>
                  <a:ext cx="18386" cy="173545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0839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700" ker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Helvetica Light"/>
                  </a:endParaRPr>
                </a:p>
              </p:txBody>
            </p:sp>
            <p:sp>
              <p:nvSpPr>
                <p:cNvPr id="52" name="Rectangle 161"/>
                <p:cNvSpPr/>
                <p:nvPr/>
              </p:nvSpPr>
              <p:spPr>
                <a:xfrm>
                  <a:off x="3401621" y="2289117"/>
                  <a:ext cx="18386" cy="1193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0839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700" ker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Helvetica Light"/>
                  </a:endParaRPr>
                </a:p>
              </p:txBody>
            </p:sp>
            <p:sp>
              <p:nvSpPr>
                <p:cNvPr id="53" name="Rectangle 162"/>
                <p:cNvSpPr/>
                <p:nvPr/>
              </p:nvSpPr>
              <p:spPr>
                <a:xfrm>
                  <a:off x="3401621" y="2567512"/>
                  <a:ext cx="18386" cy="1193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08391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700" ker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  <a:sym typeface="Helvetica Light"/>
                  </a:endParaRPr>
                </a:p>
              </p:txBody>
            </p:sp>
          </p:grpSp>
          <p:sp>
            <p:nvSpPr>
              <p:cNvPr id="46" name="Freeform 155"/>
              <p:cNvSpPr/>
              <p:nvPr/>
            </p:nvSpPr>
            <p:spPr>
              <a:xfrm>
                <a:off x="3806541" y="4332935"/>
                <a:ext cx="256921" cy="260383"/>
              </a:xfrm>
              <a:custGeom>
                <a:avLst/>
                <a:gdLst>
                  <a:gd name="connsiteX0" fmla="*/ 0 w 256543"/>
                  <a:gd name="connsiteY0" fmla="*/ 130608 h 261216"/>
                  <a:gd name="connsiteX1" fmla="*/ 36755 w 256543"/>
                  <a:gd name="connsiteY1" fmla="*/ 39091 h 261216"/>
                  <a:gd name="connsiteX2" fmla="*/ 128272 w 256543"/>
                  <a:gd name="connsiteY2" fmla="*/ 0 h 261216"/>
                  <a:gd name="connsiteX3" fmla="*/ 219789 w 256543"/>
                  <a:gd name="connsiteY3" fmla="*/ 39091 h 261216"/>
                  <a:gd name="connsiteX4" fmla="*/ 256544 w 256543"/>
                  <a:gd name="connsiteY4" fmla="*/ 130608 h 261216"/>
                  <a:gd name="connsiteX5" fmla="*/ 219789 w 256543"/>
                  <a:gd name="connsiteY5" fmla="*/ 222125 h 261216"/>
                  <a:gd name="connsiteX6" fmla="*/ 128272 w 256543"/>
                  <a:gd name="connsiteY6" fmla="*/ 261216 h 261216"/>
                  <a:gd name="connsiteX7" fmla="*/ 36755 w 256543"/>
                  <a:gd name="connsiteY7" fmla="*/ 222125 h 261216"/>
                  <a:gd name="connsiteX8" fmla="*/ 0 w 256543"/>
                  <a:gd name="connsiteY8" fmla="*/ 130608 h 261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43" h="261216">
                    <a:moveTo>
                      <a:pt x="0" y="130608"/>
                    </a:moveTo>
                    <a:cubicBezTo>
                      <a:pt x="0" y="96377"/>
                      <a:pt x="13199" y="63514"/>
                      <a:pt x="36755" y="39091"/>
                    </a:cubicBezTo>
                    <a:cubicBezTo>
                      <a:pt x="60874" y="14086"/>
                      <a:pt x="93851" y="0"/>
                      <a:pt x="128272" y="0"/>
                    </a:cubicBezTo>
                    <a:cubicBezTo>
                      <a:pt x="162693" y="0"/>
                      <a:pt x="195670" y="14086"/>
                      <a:pt x="219789" y="39091"/>
                    </a:cubicBezTo>
                    <a:cubicBezTo>
                      <a:pt x="243346" y="63514"/>
                      <a:pt x="256544" y="96377"/>
                      <a:pt x="256544" y="130608"/>
                    </a:cubicBezTo>
                    <a:cubicBezTo>
                      <a:pt x="256544" y="164839"/>
                      <a:pt x="243345" y="197702"/>
                      <a:pt x="219789" y="222125"/>
                    </a:cubicBezTo>
                    <a:cubicBezTo>
                      <a:pt x="195670" y="247130"/>
                      <a:pt x="162693" y="261216"/>
                      <a:pt x="128272" y="261216"/>
                    </a:cubicBezTo>
                    <a:cubicBezTo>
                      <a:pt x="93851" y="261216"/>
                      <a:pt x="60874" y="247130"/>
                      <a:pt x="36755" y="222125"/>
                    </a:cubicBezTo>
                    <a:cubicBezTo>
                      <a:pt x="13198" y="197702"/>
                      <a:pt x="0" y="164839"/>
                      <a:pt x="0" y="130608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90821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endParaRPr>
              </a:p>
            </p:txBody>
          </p:sp>
          <p:sp>
            <p:nvSpPr>
              <p:cNvPr id="47" name="Freeform 156"/>
              <p:cNvSpPr/>
              <p:nvPr/>
            </p:nvSpPr>
            <p:spPr>
              <a:xfrm>
                <a:off x="3306973" y="1997423"/>
                <a:ext cx="1256057" cy="2276766"/>
              </a:xfrm>
              <a:custGeom>
                <a:avLst/>
                <a:gdLst>
                  <a:gd name="connsiteX0" fmla="*/ 0 w 1256433"/>
                  <a:gd name="connsiteY0" fmla="*/ 0 h 2276759"/>
                  <a:gd name="connsiteX1" fmla="*/ 1256433 w 1256433"/>
                  <a:gd name="connsiteY1" fmla="*/ 0 h 2276759"/>
                  <a:gd name="connsiteX2" fmla="*/ 1256433 w 1256433"/>
                  <a:gd name="connsiteY2" fmla="*/ 2276759 h 2276759"/>
                  <a:gd name="connsiteX3" fmla="*/ 0 w 1256433"/>
                  <a:gd name="connsiteY3" fmla="*/ 2276759 h 2276759"/>
                  <a:gd name="connsiteX4" fmla="*/ 0 w 1256433"/>
                  <a:gd name="connsiteY4" fmla="*/ 0 h 2276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6433" h="2276759">
                    <a:moveTo>
                      <a:pt x="0" y="0"/>
                    </a:moveTo>
                    <a:lnTo>
                      <a:pt x="1256433" y="0"/>
                    </a:lnTo>
                    <a:lnTo>
                      <a:pt x="1256433" y="2276759"/>
                    </a:lnTo>
                    <a:lnTo>
                      <a:pt x="0" y="22767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defTabSz="4083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7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sym typeface="Helvetica Light"/>
                </a:endParaRPr>
              </a:p>
            </p:txBody>
          </p:sp>
          <p:sp>
            <p:nvSpPr>
              <p:cNvPr id="48" name="Freeform 157"/>
              <p:cNvSpPr/>
              <p:nvPr/>
            </p:nvSpPr>
            <p:spPr>
              <a:xfrm>
                <a:off x="3797025" y="1824364"/>
                <a:ext cx="275952" cy="31754"/>
              </a:xfrm>
              <a:custGeom>
                <a:avLst/>
                <a:gdLst>
                  <a:gd name="connsiteX0" fmla="*/ 0 w 276054"/>
                  <a:gd name="connsiteY0" fmla="*/ 16062 h 32124"/>
                  <a:gd name="connsiteX1" fmla="*/ 4704 w 276054"/>
                  <a:gd name="connsiteY1" fmla="*/ 4704 h 32124"/>
                  <a:gd name="connsiteX2" fmla="*/ 16062 w 276054"/>
                  <a:gd name="connsiteY2" fmla="*/ 0 h 32124"/>
                  <a:gd name="connsiteX3" fmla="*/ 259992 w 276054"/>
                  <a:gd name="connsiteY3" fmla="*/ 0 h 32124"/>
                  <a:gd name="connsiteX4" fmla="*/ 271350 w 276054"/>
                  <a:gd name="connsiteY4" fmla="*/ 4704 h 32124"/>
                  <a:gd name="connsiteX5" fmla="*/ 276054 w 276054"/>
                  <a:gd name="connsiteY5" fmla="*/ 16062 h 32124"/>
                  <a:gd name="connsiteX6" fmla="*/ 276054 w 276054"/>
                  <a:gd name="connsiteY6" fmla="*/ 16062 h 32124"/>
                  <a:gd name="connsiteX7" fmla="*/ 271350 w 276054"/>
                  <a:gd name="connsiteY7" fmla="*/ 27420 h 32124"/>
                  <a:gd name="connsiteX8" fmla="*/ 259992 w 276054"/>
                  <a:gd name="connsiteY8" fmla="*/ 32124 h 32124"/>
                  <a:gd name="connsiteX9" fmla="*/ 16062 w 276054"/>
                  <a:gd name="connsiteY9" fmla="*/ 32124 h 32124"/>
                  <a:gd name="connsiteX10" fmla="*/ 4704 w 276054"/>
                  <a:gd name="connsiteY10" fmla="*/ 27420 h 32124"/>
                  <a:gd name="connsiteX11" fmla="*/ 0 w 276054"/>
                  <a:gd name="connsiteY11" fmla="*/ 16062 h 3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6054" h="32124">
                    <a:moveTo>
                      <a:pt x="0" y="16062"/>
                    </a:moveTo>
                    <a:cubicBezTo>
                      <a:pt x="0" y="11802"/>
                      <a:pt x="1692" y="7717"/>
                      <a:pt x="4704" y="4704"/>
                    </a:cubicBezTo>
                    <a:cubicBezTo>
                      <a:pt x="7716" y="1692"/>
                      <a:pt x="11802" y="0"/>
                      <a:pt x="16062" y="0"/>
                    </a:cubicBezTo>
                    <a:lnTo>
                      <a:pt x="259992" y="0"/>
                    </a:lnTo>
                    <a:cubicBezTo>
                      <a:pt x="264252" y="0"/>
                      <a:pt x="268337" y="1692"/>
                      <a:pt x="271350" y="4704"/>
                    </a:cubicBezTo>
                    <a:cubicBezTo>
                      <a:pt x="274362" y="7716"/>
                      <a:pt x="276054" y="11802"/>
                      <a:pt x="276054" y="16062"/>
                    </a:cubicBezTo>
                    <a:lnTo>
                      <a:pt x="276054" y="16062"/>
                    </a:lnTo>
                    <a:cubicBezTo>
                      <a:pt x="276054" y="20322"/>
                      <a:pt x="274362" y="24407"/>
                      <a:pt x="271350" y="27420"/>
                    </a:cubicBezTo>
                    <a:cubicBezTo>
                      <a:pt x="268338" y="30432"/>
                      <a:pt x="264252" y="32124"/>
                      <a:pt x="259992" y="32124"/>
                    </a:cubicBezTo>
                    <a:lnTo>
                      <a:pt x="16062" y="32124"/>
                    </a:lnTo>
                    <a:cubicBezTo>
                      <a:pt x="11802" y="32124"/>
                      <a:pt x="7717" y="30432"/>
                      <a:pt x="4704" y="27420"/>
                    </a:cubicBezTo>
                    <a:cubicBezTo>
                      <a:pt x="1692" y="24408"/>
                      <a:pt x="0" y="20322"/>
                      <a:pt x="0" y="1606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90821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endParaRPr>
              </a:p>
            </p:txBody>
          </p:sp>
          <p:sp>
            <p:nvSpPr>
              <p:cNvPr id="49" name="Freeform 158"/>
              <p:cNvSpPr/>
              <p:nvPr/>
            </p:nvSpPr>
            <p:spPr>
              <a:xfrm>
                <a:off x="3911212" y="1703698"/>
                <a:ext cx="47578" cy="47631"/>
              </a:xfrm>
              <a:custGeom>
                <a:avLst/>
                <a:gdLst>
                  <a:gd name="connsiteX0" fmla="*/ 0 w 46804"/>
                  <a:gd name="connsiteY0" fmla="*/ 23829 h 47657"/>
                  <a:gd name="connsiteX1" fmla="*/ 6705 w 46804"/>
                  <a:gd name="connsiteY1" fmla="*/ 7132 h 47657"/>
                  <a:gd name="connsiteX2" fmla="*/ 23402 w 46804"/>
                  <a:gd name="connsiteY2" fmla="*/ 0 h 47657"/>
                  <a:gd name="connsiteX3" fmla="*/ 40099 w 46804"/>
                  <a:gd name="connsiteY3" fmla="*/ 7132 h 47657"/>
                  <a:gd name="connsiteX4" fmla="*/ 46804 w 46804"/>
                  <a:gd name="connsiteY4" fmla="*/ 23829 h 47657"/>
                  <a:gd name="connsiteX5" fmla="*/ 40099 w 46804"/>
                  <a:gd name="connsiteY5" fmla="*/ 40526 h 47657"/>
                  <a:gd name="connsiteX6" fmla="*/ 23402 w 46804"/>
                  <a:gd name="connsiteY6" fmla="*/ 47658 h 47657"/>
                  <a:gd name="connsiteX7" fmla="*/ 6705 w 46804"/>
                  <a:gd name="connsiteY7" fmla="*/ 40526 h 47657"/>
                  <a:gd name="connsiteX8" fmla="*/ 0 w 46804"/>
                  <a:gd name="connsiteY8" fmla="*/ 23829 h 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04" h="47657">
                    <a:moveTo>
                      <a:pt x="0" y="23829"/>
                    </a:moveTo>
                    <a:cubicBezTo>
                      <a:pt x="0" y="17584"/>
                      <a:pt x="2408" y="11588"/>
                      <a:pt x="6705" y="7132"/>
                    </a:cubicBezTo>
                    <a:cubicBezTo>
                      <a:pt x="11105" y="2570"/>
                      <a:pt x="17122" y="0"/>
                      <a:pt x="23402" y="0"/>
                    </a:cubicBezTo>
                    <a:cubicBezTo>
                      <a:pt x="29682" y="0"/>
                      <a:pt x="35698" y="2570"/>
                      <a:pt x="40099" y="7132"/>
                    </a:cubicBezTo>
                    <a:cubicBezTo>
                      <a:pt x="44397" y="11588"/>
                      <a:pt x="46804" y="17583"/>
                      <a:pt x="46804" y="23829"/>
                    </a:cubicBezTo>
                    <a:cubicBezTo>
                      <a:pt x="46804" y="30074"/>
                      <a:pt x="44396" y="36070"/>
                      <a:pt x="40099" y="40526"/>
                    </a:cubicBezTo>
                    <a:cubicBezTo>
                      <a:pt x="35699" y="45088"/>
                      <a:pt x="29682" y="47658"/>
                      <a:pt x="23402" y="47658"/>
                    </a:cubicBezTo>
                    <a:cubicBezTo>
                      <a:pt x="17122" y="47658"/>
                      <a:pt x="11106" y="45088"/>
                      <a:pt x="6705" y="40526"/>
                    </a:cubicBezTo>
                    <a:cubicBezTo>
                      <a:pt x="2407" y="36070"/>
                      <a:pt x="0" y="30075"/>
                      <a:pt x="0" y="238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90821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endParaRPr>
              </a:p>
            </p:txBody>
          </p:sp>
          <p:sp>
            <p:nvSpPr>
              <p:cNvPr id="50" name="Freeform 159"/>
              <p:cNvSpPr/>
              <p:nvPr/>
            </p:nvSpPr>
            <p:spPr>
              <a:xfrm>
                <a:off x="4293422" y="1562392"/>
                <a:ext cx="198241" cy="39693"/>
              </a:xfrm>
              <a:custGeom>
                <a:avLst/>
                <a:gdLst>
                  <a:gd name="connsiteX0" fmla="*/ 0 w 198758"/>
                  <a:gd name="connsiteY0" fmla="*/ 0 h 40154"/>
                  <a:gd name="connsiteX1" fmla="*/ 198758 w 198758"/>
                  <a:gd name="connsiteY1" fmla="*/ 0 h 40154"/>
                  <a:gd name="connsiteX2" fmla="*/ 198758 w 198758"/>
                  <a:gd name="connsiteY2" fmla="*/ 40154 h 40154"/>
                  <a:gd name="connsiteX3" fmla="*/ 0 w 198758"/>
                  <a:gd name="connsiteY3" fmla="*/ 40154 h 40154"/>
                  <a:gd name="connsiteX4" fmla="*/ 0 w 198758"/>
                  <a:gd name="connsiteY4" fmla="*/ 0 h 4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758" h="40154">
                    <a:moveTo>
                      <a:pt x="0" y="0"/>
                    </a:moveTo>
                    <a:lnTo>
                      <a:pt x="198758" y="0"/>
                    </a:lnTo>
                    <a:lnTo>
                      <a:pt x="198758" y="40154"/>
                    </a:lnTo>
                    <a:lnTo>
                      <a:pt x="0" y="40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190821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Helvetica Light"/>
                </a:endParaRPr>
              </a:p>
            </p:txBody>
          </p:sp>
        </p:grpSp>
        <p:sp>
          <p:nvSpPr>
            <p:cNvPr id="42" name="Rectangle 151"/>
            <p:cNvSpPr/>
            <p:nvPr/>
          </p:nvSpPr>
          <p:spPr>
            <a:xfrm>
              <a:off x="3951901" y="2141817"/>
              <a:ext cx="1256057" cy="144957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91378" fontAlgn="auto">
                <a:spcBef>
                  <a:spcPct val="20000"/>
                </a:spcBef>
                <a:spcAft>
                  <a:spcPts val="0"/>
                </a:spcAft>
              </a:pPr>
              <a:r>
                <a:rPr lang="en-US" altLang="zh-CN" sz="2200" b="1" kern="0" dirty="0">
                  <a:solidFill>
                    <a:srgbClr val="F2F2F2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APP </a:t>
              </a:r>
              <a:r>
                <a:rPr lang="zh-CN" altLang="en-US" sz="2200" b="1" kern="0" dirty="0">
                  <a:solidFill>
                    <a:srgbClr val="F2F2F2"/>
                  </a:solidFill>
                  <a:latin typeface="微软雅黑" pitchFamily="34" charset="-122"/>
                  <a:ea typeface="微软雅黑" pitchFamily="34" charset="-122"/>
                  <a:sym typeface="Helvetica Light"/>
                </a:rPr>
                <a:t>版</a:t>
              </a:r>
              <a:endParaRPr lang="en-US" altLang="zh-CN" sz="2200" b="1" kern="0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  <a:p>
              <a:pPr algn="ctr" defTabSz="1691378" fontAlgn="auto">
                <a:spcBef>
                  <a:spcPct val="20000"/>
                </a:spcBef>
                <a:spcAft>
                  <a:spcPts val="0"/>
                </a:spcAft>
              </a:pPr>
              <a:endParaRPr lang="en-US" altLang="zh-CN" sz="1700" b="1" kern="0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54" name="Group 120"/>
          <p:cNvGrpSpPr>
            <a:grpSpLocks/>
          </p:cNvGrpSpPr>
          <p:nvPr/>
        </p:nvGrpSpPr>
        <p:grpSpPr bwMode="auto">
          <a:xfrm>
            <a:off x="5677865" y="2903750"/>
            <a:ext cx="1028661" cy="268265"/>
            <a:chOff x="3074218" y="1415265"/>
            <a:chExt cx="557455" cy="144542"/>
          </a:xfrm>
        </p:grpSpPr>
        <p:cxnSp>
          <p:nvCxnSpPr>
            <p:cNvPr id="55" name="Straight Connector 115"/>
            <p:cNvCxnSpPr/>
            <p:nvPr/>
          </p:nvCxnSpPr>
          <p:spPr>
            <a:xfrm flipH="1">
              <a:off x="3074218" y="1488330"/>
              <a:ext cx="46057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116"/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17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57" name="Group 121"/>
          <p:cNvGrpSpPr>
            <a:grpSpLocks/>
          </p:cNvGrpSpPr>
          <p:nvPr/>
        </p:nvGrpSpPr>
        <p:grpSpPr bwMode="auto">
          <a:xfrm>
            <a:off x="5677865" y="4336462"/>
            <a:ext cx="1028661" cy="268265"/>
            <a:chOff x="3074218" y="1415265"/>
            <a:chExt cx="557455" cy="144542"/>
          </a:xfrm>
        </p:grpSpPr>
        <p:cxnSp>
          <p:nvCxnSpPr>
            <p:cNvPr id="58" name="Straight Connector 122"/>
            <p:cNvCxnSpPr/>
            <p:nvPr/>
          </p:nvCxnSpPr>
          <p:spPr>
            <a:xfrm flipH="1">
              <a:off x="3074218" y="1488330"/>
              <a:ext cx="46057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123"/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17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60" name="Group 124"/>
          <p:cNvGrpSpPr>
            <a:grpSpLocks/>
          </p:cNvGrpSpPr>
          <p:nvPr/>
        </p:nvGrpSpPr>
        <p:grpSpPr bwMode="auto">
          <a:xfrm>
            <a:off x="5677865" y="5783914"/>
            <a:ext cx="1028661" cy="268267"/>
            <a:chOff x="3074218" y="1415265"/>
            <a:chExt cx="557455" cy="144542"/>
          </a:xfrm>
        </p:grpSpPr>
        <p:cxnSp>
          <p:nvCxnSpPr>
            <p:cNvPr id="61" name="Straight Connector 125"/>
            <p:cNvCxnSpPr/>
            <p:nvPr/>
          </p:nvCxnSpPr>
          <p:spPr>
            <a:xfrm flipH="1">
              <a:off x="3074218" y="1488330"/>
              <a:ext cx="46057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126"/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17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63" name="Group 127"/>
          <p:cNvGrpSpPr>
            <a:grpSpLocks/>
          </p:cNvGrpSpPr>
          <p:nvPr/>
        </p:nvGrpSpPr>
        <p:grpSpPr bwMode="auto">
          <a:xfrm>
            <a:off x="5677865" y="7157667"/>
            <a:ext cx="1028661" cy="268267"/>
            <a:chOff x="3074218" y="1415265"/>
            <a:chExt cx="557455" cy="144542"/>
          </a:xfrm>
        </p:grpSpPr>
        <p:cxnSp>
          <p:nvCxnSpPr>
            <p:cNvPr id="64" name="Straight Connector 128"/>
            <p:cNvCxnSpPr/>
            <p:nvPr/>
          </p:nvCxnSpPr>
          <p:spPr>
            <a:xfrm flipH="1">
              <a:off x="3074218" y="1488330"/>
              <a:ext cx="46057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129"/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17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66" name="Group 132"/>
          <p:cNvGrpSpPr>
            <a:grpSpLocks/>
          </p:cNvGrpSpPr>
          <p:nvPr/>
        </p:nvGrpSpPr>
        <p:grpSpPr bwMode="auto">
          <a:xfrm flipH="1">
            <a:off x="10249699" y="2903750"/>
            <a:ext cx="1028661" cy="268265"/>
            <a:chOff x="3074218" y="1415265"/>
            <a:chExt cx="557455" cy="144542"/>
          </a:xfrm>
        </p:grpSpPr>
        <p:cxnSp>
          <p:nvCxnSpPr>
            <p:cNvPr id="67" name="Straight Connector 142"/>
            <p:cNvCxnSpPr/>
            <p:nvPr/>
          </p:nvCxnSpPr>
          <p:spPr>
            <a:xfrm flipH="1">
              <a:off x="3074218" y="1488330"/>
              <a:ext cx="46057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143"/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17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69" name="Group 133"/>
          <p:cNvGrpSpPr>
            <a:grpSpLocks/>
          </p:cNvGrpSpPr>
          <p:nvPr/>
        </p:nvGrpSpPr>
        <p:grpSpPr bwMode="auto">
          <a:xfrm flipH="1">
            <a:off x="10249699" y="4336462"/>
            <a:ext cx="1028661" cy="268265"/>
            <a:chOff x="3074218" y="1415265"/>
            <a:chExt cx="557455" cy="144542"/>
          </a:xfrm>
        </p:grpSpPr>
        <p:cxnSp>
          <p:nvCxnSpPr>
            <p:cNvPr id="70" name="Straight Connector 140"/>
            <p:cNvCxnSpPr/>
            <p:nvPr/>
          </p:nvCxnSpPr>
          <p:spPr>
            <a:xfrm flipH="1">
              <a:off x="3074218" y="1488330"/>
              <a:ext cx="46057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141"/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17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72" name="Group 134"/>
          <p:cNvGrpSpPr>
            <a:grpSpLocks/>
          </p:cNvGrpSpPr>
          <p:nvPr/>
        </p:nvGrpSpPr>
        <p:grpSpPr bwMode="auto">
          <a:xfrm flipH="1">
            <a:off x="10249699" y="5783914"/>
            <a:ext cx="1028661" cy="268267"/>
            <a:chOff x="3074218" y="1415265"/>
            <a:chExt cx="557455" cy="144542"/>
          </a:xfrm>
        </p:grpSpPr>
        <p:cxnSp>
          <p:nvCxnSpPr>
            <p:cNvPr id="73" name="Straight Connector 138"/>
            <p:cNvCxnSpPr/>
            <p:nvPr/>
          </p:nvCxnSpPr>
          <p:spPr>
            <a:xfrm flipH="1">
              <a:off x="3074218" y="1488330"/>
              <a:ext cx="46057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139"/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17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75" name="Group 135"/>
          <p:cNvGrpSpPr>
            <a:grpSpLocks/>
          </p:cNvGrpSpPr>
          <p:nvPr/>
        </p:nvGrpSpPr>
        <p:grpSpPr bwMode="auto">
          <a:xfrm flipH="1">
            <a:off x="10249699" y="7157667"/>
            <a:ext cx="1028661" cy="268267"/>
            <a:chOff x="3074218" y="1415265"/>
            <a:chExt cx="557455" cy="144542"/>
          </a:xfrm>
        </p:grpSpPr>
        <p:cxnSp>
          <p:nvCxnSpPr>
            <p:cNvPr id="76" name="Straight Connector 136"/>
            <p:cNvCxnSpPr/>
            <p:nvPr/>
          </p:nvCxnSpPr>
          <p:spPr>
            <a:xfrm flipH="1">
              <a:off x="3074218" y="1488330"/>
              <a:ext cx="46057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137"/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17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sp>
        <p:nvSpPr>
          <p:cNvPr id="78" name="Shape 1435"/>
          <p:cNvSpPr txBox="1">
            <a:spLocks/>
          </p:cNvSpPr>
          <p:nvPr/>
        </p:nvSpPr>
        <p:spPr>
          <a:xfrm>
            <a:off x="16039733" y="8962188"/>
            <a:ext cx="546542" cy="5338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prstClr val="white">
                    <a:lumMod val="75000"/>
                  </a:prstClr>
                </a:solidFill>
                <a:latin typeface="微软雅黑" pitchFamily="34" charset="-122"/>
                <a:ea typeface="微软雅黑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17</a:t>
            </a:fld>
            <a:endParaRPr lang="en-US" altLang="zh-CN" sz="2000" kern="0">
              <a:solidFill>
                <a:prstClr val="white">
                  <a:lumMod val="7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64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79505" y="3923804"/>
            <a:ext cx="5040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</a:rPr>
              <a:t>Thanks</a:t>
            </a:r>
            <a:r>
              <a:rPr lang="zh-CN" altLang="en-US" sz="8800" dirty="0">
                <a:solidFill>
                  <a:schemeClr val="bg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34709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椭圆 390"/>
          <p:cNvSpPr/>
          <p:nvPr/>
        </p:nvSpPr>
        <p:spPr bwMode="auto">
          <a:xfrm>
            <a:off x="471330" y="140858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2" name="椭圆 391"/>
          <p:cNvSpPr/>
          <p:nvPr/>
        </p:nvSpPr>
        <p:spPr bwMode="auto">
          <a:xfrm>
            <a:off x="3262633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3" name="椭圆 392"/>
          <p:cNvSpPr/>
          <p:nvPr/>
        </p:nvSpPr>
        <p:spPr bwMode="auto">
          <a:xfrm>
            <a:off x="684126" y="-38234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4" name="椭圆 393"/>
          <p:cNvSpPr/>
          <p:nvPr/>
        </p:nvSpPr>
        <p:spPr bwMode="auto">
          <a:xfrm>
            <a:off x="15026340" y="174563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5" name="椭圆 394"/>
          <p:cNvSpPr/>
          <p:nvPr/>
        </p:nvSpPr>
        <p:spPr bwMode="auto">
          <a:xfrm>
            <a:off x="17290905" y="1175491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6" name="椭圆 395"/>
          <p:cNvSpPr/>
          <p:nvPr/>
        </p:nvSpPr>
        <p:spPr bwMode="auto">
          <a:xfrm>
            <a:off x="17793628" y="3085837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7" name="椭圆 396"/>
          <p:cNvSpPr/>
          <p:nvPr/>
        </p:nvSpPr>
        <p:spPr bwMode="auto">
          <a:xfrm>
            <a:off x="3966444" y="363945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8" name="椭圆 397"/>
          <p:cNvSpPr/>
          <p:nvPr/>
        </p:nvSpPr>
        <p:spPr bwMode="auto">
          <a:xfrm>
            <a:off x="-309018" y="6705439"/>
            <a:ext cx="93352" cy="93352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7" name="实点"/>
          <p:cNvGrpSpPr/>
          <p:nvPr/>
        </p:nvGrpSpPr>
        <p:grpSpPr>
          <a:xfrm>
            <a:off x="1127444" y="-5286020"/>
            <a:ext cx="15172160" cy="14051822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8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7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9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1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2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3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4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5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7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9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1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2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3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4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5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7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9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1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2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5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7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9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0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1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2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3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4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5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6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7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8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9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0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1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2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3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4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5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6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7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8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9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0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1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0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1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2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3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4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5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6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8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9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0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1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2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3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4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5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6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8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9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0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1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2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3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4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5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6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8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9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0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1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2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3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4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5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6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7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9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0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1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2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3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5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6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9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0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1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2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3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4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5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6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7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8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9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0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1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2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3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4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5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6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7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8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9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0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2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4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5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6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7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8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1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3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4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5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366" name="虚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31" y="-5517813"/>
            <a:ext cx="15310875" cy="14979574"/>
          </a:xfrm>
          <a:prstGeom prst="rect">
            <a:avLst/>
          </a:prstGeom>
        </p:spPr>
      </p:pic>
      <p:sp>
        <p:nvSpPr>
          <p:cNvPr id="370" name="椭圆 369"/>
          <p:cNvSpPr/>
          <p:nvPr/>
        </p:nvSpPr>
        <p:spPr bwMode="auto">
          <a:xfrm>
            <a:off x="3291812" y="-2954027"/>
            <a:ext cx="10475456" cy="10475456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71" name="地球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31" y="-2686510"/>
            <a:ext cx="8090560" cy="9782656"/>
          </a:xfrm>
          <a:prstGeom prst="rect">
            <a:avLst/>
          </a:prstGeom>
        </p:spPr>
      </p:pic>
      <p:grpSp>
        <p:nvGrpSpPr>
          <p:cNvPr id="373" name="组合 372"/>
          <p:cNvGrpSpPr/>
          <p:nvPr/>
        </p:nvGrpSpPr>
        <p:grpSpPr>
          <a:xfrm>
            <a:off x="1227988" y="-5494559"/>
            <a:ext cx="14557059" cy="14557059"/>
            <a:chOff x="804839" y="2704271"/>
            <a:chExt cx="10425480" cy="10425480"/>
          </a:xfrm>
        </p:grpSpPr>
        <p:sp>
          <p:nvSpPr>
            <p:cNvPr id="374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0" name="组合 379"/>
          <p:cNvGrpSpPr/>
          <p:nvPr/>
        </p:nvGrpSpPr>
        <p:grpSpPr>
          <a:xfrm rot="2884929">
            <a:off x="1805057" y="-4917490"/>
            <a:ext cx="13402922" cy="13402922"/>
            <a:chOff x="804839" y="2704271"/>
            <a:chExt cx="10425480" cy="10425480"/>
          </a:xfrm>
        </p:grpSpPr>
        <p:sp>
          <p:nvSpPr>
            <p:cNvPr id="381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7677" tIns="63839" rIns="127677" bIns="63839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399" name="Rectangle 3"/>
          <p:cNvSpPr txBox="1">
            <a:spLocks noChangeArrowheads="1"/>
          </p:cNvSpPr>
          <p:nvPr/>
        </p:nvSpPr>
        <p:spPr bwMode="auto">
          <a:xfrm>
            <a:off x="6941781" y="482161"/>
            <a:ext cx="3220169" cy="139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zh-CN" altLang="en-US" sz="9774" b="1" dirty="0">
                <a:solidFill>
                  <a:schemeClr val="bg2"/>
                </a:solidFill>
                <a:latin typeface="+mj-ea"/>
              </a:rPr>
              <a:t>目 录</a:t>
            </a:r>
            <a:endParaRPr lang="zh-CN" altLang="zh-CN" sz="9774" b="1" dirty="0">
              <a:solidFill>
                <a:schemeClr val="bg2"/>
              </a:solidFill>
              <a:latin typeface="+mj-ea"/>
            </a:endParaRPr>
          </a:p>
        </p:txBody>
      </p:sp>
      <p:grpSp>
        <p:nvGrpSpPr>
          <p:cNvPr id="400" name="Group 5"/>
          <p:cNvGrpSpPr>
            <a:grpSpLocks/>
          </p:cNvGrpSpPr>
          <p:nvPr/>
        </p:nvGrpSpPr>
        <p:grpSpPr bwMode="auto">
          <a:xfrm flipH="1">
            <a:off x="5481906" y="2629828"/>
            <a:ext cx="758059" cy="758059"/>
            <a:chOff x="-1" y="0"/>
            <a:chExt cx="762300" cy="762299"/>
          </a:xfrm>
        </p:grpSpPr>
        <p:sp>
          <p:nvSpPr>
            <p:cNvPr id="401" name="AutoShape 6"/>
            <p:cNvSpPr>
              <a:spLocks/>
            </p:cNvSpPr>
            <p:nvPr/>
          </p:nvSpPr>
          <p:spPr bwMode="auto">
            <a:xfrm>
              <a:off x="0" y="0"/>
              <a:ext cx="762299" cy="762299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BF1E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02" name="AutoShape 7"/>
            <p:cNvSpPr>
              <a:spLocks/>
            </p:cNvSpPr>
            <p:nvPr/>
          </p:nvSpPr>
          <p:spPr bwMode="auto">
            <a:xfrm>
              <a:off x="231646" y="223698"/>
              <a:ext cx="311063" cy="311063"/>
            </a:xfrm>
            <a:custGeom>
              <a:avLst/>
              <a:gdLst>
                <a:gd name="T0" fmla="*/ 155532 w 21600"/>
                <a:gd name="T1" fmla="*/ 155532 h 21588"/>
                <a:gd name="T2" fmla="*/ 155532 w 21600"/>
                <a:gd name="T3" fmla="*/ 155532 h 21588"/>
                <a:gd name="T4" fmla="*/ 155532 w 21600"/>
                <a:gd name="T5" fmla="*/ 155532 h 21588"/>
                <a:gd name="T6" fmla="*/ 155532 w 21600"/>
                <a:gd name="T7" fmla="*/ 155532 h 2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88">
                  <a:moveTo>
                    <a:pt x="10794" y="0"/>
                  </a:moveTo>
                  <a:cubicBezTo>
                    <a:pt x="12288" y="0"/>
                    <a:pt x="13689" y="251"/>
                    <a:pt x="14997" y="750"/>
                  </a:cubicBezTo>
                  <a:cubicBezTo>
                    <a:pt x="16304" y="1249"/>
                    <a:pt x="17445" y="1929"/>
                    <a:pt x="18422" y="2781"/>
                  </a:cubicBezTo>
                  <a:cubicBezTo>
                    <a:pt x="19399" y="3639"/>
                    <a:pt x="20173" y="4640"/>
                    <a:pt x="20743" y="5783"/>
                  </a:cubicBezTo>
                  <a:cubicBezTo>
                    <a:pt x="21315" y="6926"/>
                    <a:pt x="21600" y="8156"/>
                    <a:pt x="21600" y="9468"/>
                  </a:cubicBezTo>
                  <a:cubicBezTo>
                    <a:pt x="21600" y="10774"/>
                    <a:pt x="21315" y="12002"/>
                    <a:pt x="20743" y="13141"/>
                  </a:cubicBezTo>
                  <a:cubicBezTo>
                    <a:pt x="20173" y="14287"/>
                    <a:pt x="19399" y="15288"/>
                    <a:pt x="18422" y="16149"/>
                  </a:cubicBezTo>
                  <a:cubicBezTo>
                    <a:pt x="17445" y="17007"/>
                    <a:pt x="16304" y="17686"/>
                    <a:pt x="14997" y="18180"/>
                  </a:cubicBezTo>
                  <a:cubicBezTo>
                    <a:pt x="13689" y="18677"/>
                    <a:pt x="12288" y="18922"/>
                    <a:pt x="10794" y="18922"/>
                  </a:cubicBezTo>
                  <a:cubicBezTo>
                    <a:pt x="10104" y="18922"/>
                    <a:pt x="9426" y="18869"/>
                    <a:pt x="8767" y="18761"/>
                  </a:cubicBezTo>
                  <a:cubicBezTo>
                    <a:pt x="7444" y="20014"/>
                    <a:pt x="5900" y="20877"/>
                    <a:pt x="4135" y="21354"/>
                  </a:cubicBezTo>
                  <a:cubicBezTo>
                    <a:pt x="3947" y="21391"/>
                    <a:pt x="3758" y="21430"/>
                    <a:pt x="3565" y="21467"/>
                  </a:cubicBezTo>
                  <a:cubicBezTo>
                    <a:pt x="3375" y="21509"/>
                    <a:pt x="3170" y="21549"/>
                    <a:pt x="2951" y="21583"/>
                  </a:cubicBezTo>
                  <a:cubicBezTo>
                    <a:pt x="2831" y="21600"/>
                    <a:pt x="2727" y="21571"/>
                    <a:pt x="2643" y="21495"/>
                  </a:cubicBezTo>
                  <a:cubicBezTo>
                    <a:pt x="2556" y="21419"/>
                    <a:pt x="2497" y="21309"/>
                    <a:pt x="2466" y="21165"/>
                  </a:cubicBezTo>
                  <a:cubicBezTo>
                    <a:pt x="2438" y="21021"/>
                    <a:pt x="2457" y="20900"/>
                    <a:pt x="2523" y="20807"/>
                  </a:cubicBezTo>
                  <a:cubicBezTo>
                    <a:pt x="2591" y="20714"/>
                    <a:pt x="2666" y="20621"/>
                    <a:pt x="2749" y="20530"/>
                  </a:cubicBezTo>
                  <a:cubicBezTo>
                    <a:pt x="2920" y="20324"/>
                    <a:pt x="3083" y="20124"/>
                    <a:pt x="3233" y="19929"/>
                  </a:cubicBezTo>
                  <a:cubicBezTo>
                    <a:pt x="3384" y="19737"/>
                    <a:pt x="3521" y="19506"/>
                    <a:pt x="3645" y="19241"/>
                  </a:cubicBezTo>
                  <a:cubicBezTo>
                    <a:pt x="3768" y="18976"/>
                    <a:pt x="3881" y="18662"/>
                    <a:pt x="3982" y="18301"/>
                  </a:cubicBezTo>
                  <a:cubicBezTo>
                    <a:pt x="4083" y="17940"/>
                    <a:pt x="4173" y="17506"/>
                    <a:pt x="4248" y="16992"/>
                  </a:cubicBezTo>
                  <a:cubicBezTo>
                    <a:pt x="2942" y="16109"/>
                    <a:pt x="1906" y="15020"/>
                    <a:pt x="1143" y="13731"/>
                  </a:cubicBezTo>
                  <a:cubicBezTo>
                    <a:pt x="381" y="12436"/>
                    <a:pt x="0" y="11017"/>
                    <a:pt x="0" y="9468"/>
                  </a:cubicBezTo>
                  <a:cubicBezTo>
                    <a:pt x="0" y="8164"/>
                    <a:pt x="284" y="6937"/>
                    <a:pt x="856" y="5789"/>
                  </a:cubicBezTo>
                  <a:cubicBezTo>
                    <a:pt x="1428" y="4640"/>
                    <a:pt x="2200" y="3639"/>
                    <a:pt x="3177" y="2781"/>
                  </a:cubicBezTo>
                  <a:cubicBezTo>
                    <a:pt x="4154" y="1929"/>
                    <a:pt x="5293" y="1249"/>
                    <a:pt x="6597" y="750"/>
                  </a:cubicBezTo>
                  <a:cubicBezTo>
                    <a:pt x="7901" y="251"/>
                    <a:pt x="9299" y="0"/>
                    <a:pt x="1079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3199" tIns="53199" rIns="53199" bIns="53199" anchor="ctr"/>
            <a:lstStyle/>
            <a:p>
              <a:endParaRPr lang="zh-CN" altLang="en-US"/>
            </a:p>
          </p:txBody>
        </p:sp>
      </p:grpSp>
      <p:grpSp>
        <p:nvGrpSpPr>
          <p:cNvPr id="403" name="Group 8"/>
          <p:cNvGrpSpPr>
            <a:grpSpLocks/>
          </p:cNvGrpSpPr>
          <p:nvPr/>
        </p:nvGrpSpPr>
        <p:grpSpPr bwMode="auto">
          <a:xfrm flipH="1">
            <a:off x="7303619" y="2629828"/>
            <a:ext cx="758059" cy="758059"/>
            <a:chOff x="-1" y="0"/>
            <a:chExt cx="762300" cy="762299"/>
          </a:xfrm>
        </p:grpSpPr>
        <p:sp>
          <p:nvSpPr>
            <p:cNvPr id="404" name="AutoShape 9"/>
            <p:cNvSpPr>
              <a:spLocks/>
            </p:cNvSpPr>
            <p:nvPr/>
          </p:nvSpPr>
          <p:spPr bwMode="auto">
            <a:xfrm>
              <a:off x="0" y="0"/>
              <a:ext cx="762299" cy="762299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EA53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05" name="AutoShape 10"/>
            <p:cNvSpPr>
              <a:spLocks/>
            </p:cNvSpPr>
            <p:nvPr/>
          </p:nvSpPr>
          <p:spPr bwMode="auto">
            <a:xfrm>
              <a:off x="225618" y="223698"/>
              <a:ext cx="311063" cy="311063"/>
            </a:xfrm>
            <a:custGeom>
              <a:avLst/>
              <a:gdLst>
                <a:gd name="T0" fmla="*/ 155532 w 21376"/>
                <a:gd name="T1" fmla="*/ 155532 h 21600"/>
                <a:gd name="T2" fmla="*/ 155532 w 21376"/>
                <a:gd name="T3" fmla="*/ 155532 h 21600"/>
                <a:gd name="T4" fmla="*/ 155532 w 21376"/>
                <a:gd name="T5" fmla="*/ 155532 h 21600"/>
                <a:gd name="T6" fmla="*/ 155532 w 21376"/>
                <a:gd name="T7" fmla="*/ 155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5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599"/>
                    <a:pt x="19455" y="21599"/>
                  </a:cubicBezTo>
                  <a:lnTo>
                    <a:pt x="1928" y="21599"/>
                  </a:lnTo>
                  <a:cubicBezTo>
                    <a:pt x="1585" y="21599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3199" tIns="53199" rIns="53199" bIns="53199" anchor="ctr"/>
            <a:lstStyle/>
            <a:p>
              <a:endParaRPr lang="zh-CN" altLang="en-US"/>
            </a:p>
          </p:txBody>
        </p:sp>
      </p:grpSp>
      <p:grpSp>
        <p:nvGrpSpPr>
          <p:cNvPr id="409" name="Group 14"/>
          <p:cNvGrpSpPr>
            <a:grpSpLocks/>
          </p:cNvGrpSpPr>
          <p:nvPr/>
        </p:nvGrpSpPr>
        <p:grpSpPr bwMode="auto">
          <a:xfrm flipH="1">
            <a:off x="9096550" y="2612353"/>
            <a:ext cx="759638" cy="758059"/>
            <a:chOff x="-1" y="0"/>
            <a:chExt cx="762300" cy="762299"/>
          </a:xfrm>
        </p:grpSpPr>
        <p:sp>
          <p:nvSpPr>
            <p:cNvPr id="410" name="AutoShape 15"/>
            <p:cNvSpPr>
              <a:spLocks/>
            </p:cNvSpPr>
            <p:nvPr/>
          </p:nvSpPr>
          <p:spPr bwMode="auto">
            <a:xfrm>
              <a:off x="0" y="0"/>
              <a:ext cx="762299" cy="762299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CB49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11" name="AutoShape 16"/>
            <p:cNvSpPr>
              <a:spLocks/>
            </p:cNvSpPr>
            <p:nvPr/>
          </p:nvSpPr>
          <p:spPr bwMode="auto">
            <a:xfrm>
              <a:off x="231821" y="209088"/>
              <a:ext cx="311064" cy="311063"/>
            </a:xfrm>
            <a:custGeom>
              <a:avLst/>
              <a:gdLst>
                <a:gd name="T0" fmla="*/ 155532 w 21600"/>
                <a:gd name="T1" fmla="*/ 155532 h 21600"/>
                <a:gd name="T2" fmla="*/ 155532 w 21600"/>
                <a:gd name="T3" fmla="*/ 155532 h 21600"/>
                <a:gd name="T4" fmla="*/ 155532 w 21600"/>
                <a:gd name="T5" fmla="*/ 155532 h 21600"/>
                <a:gd name="T6" fmla="*/ 155532 w 21600"/>
                <a:gd name="T7" fmla="*/ 155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6949"/>
                  </a:moveTo>
                  <a:cubicBezTo>
                    <a:pt x="21600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600"/>
                    <a:pt x="17089" y="21600"/>
                  </a:cubicBezTo>
                  <a:lnTo>
                    <a:pt x="4496" y="21600"/>
                  </a:lnTo>
                  <a:cubicBezTo>
                    <a:pt x="4328" y="21600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lnTo>
                    <a:pt x="21600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3199" tIns="53199" rIns="53199" bIns="53199" anchor="ctr"/>
            <a:lstStyle/>
            <a:p>
              <a:endParaRPr lang="zh-CN" altLang="en-US"/>
            </a:p>
          </p:txBody>
        </p:sp>
      </p:grpSp>
      <p:grpSp>
        <p:nvGrpSpPr>
          <p:cNvPr id="412" name="Group 17"/>
          <p:cNvGrpSpPr>
            <a:grpSpLocks/>
          </p:cNvGrpSpPr>
          <p:nvPr/>
        </p:nvGrpSpPr>
        <p:grpSpPr bwMode="auto">
          <a:xfrm flipH="1">
            <a:off x="10927750" y="2612353"/>
            <a:ext cx="758059" cy="758059"/>
            <a:chOff x="-1" y="0"/>
            <a:chExt cx="762300" cy="762299"/>
          </a:xfrm>
        </p:grpSpPr>
        <p:sp>
          <p:nvSpPr>
            <p:cNvPr id="413" name="AutoShape 18"/>
            <p:cNvSpPr>
              <a:spLocks/>
            </p:cNvSpPr>
            <p:nvPr/>
          </p:nvSpPr>
          <p:spPr bwMode="auto">
            <a:xfrm>
              <a:off x="0" y="0"/>
              <a:ext cx="762299" cy="762299"/>
            </a:xfrm>
            <a:custGeom>
              <a:avLst/>
              <a:gdLst>
                <a:gd name="T0" fmla="*/ 381130 w 19679"/>
                <a:gd name="T1" fmla="*/ 418356 h 19679"/>
                <a:gd name="T2" fmla="*/ 381130 w 19679"/>
                <a:gd name="T3" fmla="*/ 418356 h 19679"/>
                <a:gd name="T4" fmla="*/ 381130 w 19679"/>
                <a:gd name="T5" fmla="*/ 418356 h 19679"/>
                <a:gd name="T6" fmla="*/ 381130 w 19679"/>
                <a:gd name="T7" fmla="*/ 41835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289E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/>
            </a:p>
          </p:txBody>
        </p:sp>
        <p:sp>
          <p:nvSpPr>
            <p:cNvPr id="414" name="AutoShape 19"/>
            <p:cNvSpPr>
              <a:spLocks/>
            </p:cNvSpPr>
            <p:nvPr/>
          </p:nvSpPr>
          <p:spPr bwMode="auto">
            <a:xfrm>
              <a:off x="230975" y="248362"/>
              <a:ext cx="300348" cy="242471"/>
            </a:xfrm>
            <a:custGeom>
              <a:avLst/>
              <a:gdLst>
                <a:gd name="T0" fmla="*/ 150174 w 21600"/>
                <a:gd name="T1" fmla="*/ 121236 h 21600"/>
                <a:gd name="T2" fmla="*/ 150174 w 21600"/>
                <a:gd name="T3" fmla="*/ 121236 h 21600"/>
                <a:gd name="T4" fmla="*/ 150174 w 21600"/>
                <a:gd name="T5" fmla="*/ 121236 h 21600"/>
                <a:gd name="T6" fmla="*/ 150174 w 21600"/>
                <a:gd name="T7" fmla="*/ 1212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3222"/>
                  </a:moveTo>
                  <a:cubicBezTo>
                    <a:pt x="20632" y="3222"/>
                    <a:pt x="20946" y="3384"/>
                    <a:pt x="21208" y="3713"/>
                  </a:cubicBezTo>
                  <a:cubicBezTo>
                    <a:pt x="21470" y="4042"/>
                    <a:pt x="21600" y="4427"/>
                    <a:pt x="21600" y="4865"/>
                  </a:cubicBezTo>
                  <a:lnTo>
                    <a:pt x="21600" y="19984"/>
                  </a:lnTo>
                  <a:cubicBezTo>
                    <a:pt x="21600" y="20421"/>
                    <a:pt x="21470" y="20803"/>
                    <a:pt x="21208" y="21121"/>
                  </a:cubicBezTo>
                  <a:cubicBezTo>
                    <a:pt x="20946" y="21441"/>
                    <a:pt x="20632" y="21600"/>
                    <a:pt x="20263" y="21600"/>
                  </a:cubicBezTo>
                  <a:lnTo>
                    <a:pt x="1348" y="21600"/>
                  </a:lnTo>
                  <a:cubicBezTo>
                    <a:pt x="981" y="21600"/>
                    <a:pt x="663" y="21441"/>
                    <a:pt x="399" y="21121"/>
                  </a:cubicBezTo>
                  <a:cubicBezTo>
                    <a:pt x="134" y="20803"/>
                    <a:pt x="0" y="20421"/>
                    <a:pt x="0" y="19984"/>
                  </a:cubicBezTo>
                  <a:lnTo>
                    <a:pt x="0" y="4865"/>
                  </a:lnTo>
                  <a:cubicBezTo>
                    <a:pt x="0" y="4427"/>
                    <a:pt x="134" y="4042"/>
                    <a:pt x="399" y="3713"/>
                  </a:cubicBezTo>
                  <a:cubicBezTo>
                    <a:pt x="663" y="3384"/>
                    <a:pt x="981" y="3222"/>
                    <a:pt x="1348" y="3222"/>
                  </a:cubicBezTo>
                  <a:lnTo>
                    <a:pt x="5638" y="3222"/>
                  </a:lnTo>
                  <a:lnTo>
                    <a:pt x="6318" y="1460"/>
                  </a:lnTo>
                  <a:cubicBezTo>
                    <a:pt x="6458" y="1057"/>
                    <a:pt x="6717" y="713"/>
                    <a:pt x="7089" y="425"/>
                  </a:cubicBezTo>
                  <a:cubicBezTo>
                    <a:pt x="7466" y="143"/>
                    <a:pt x="7838" y="0"/>
                    <a:pt x="8203" y="0"/>
                  </a:cubicBezTo>
                  <a:lnTo>
                    <a:pt x="13396" y="0"/>
                  </a:lnTo>
                  <a:cubicBezTo>
                    <a:pt x="13763" y="0"/>
                    <a:pt x="14135" y="143"/>
                    <a:pt x="14510" y="425"/>
                  </a:cubicBezTo>
                  <a:cubicBezTo>
                    <a:pt x="14884" y="713"/>
                    <a:pt x="15146" y="1057"/>
                    <a:pt x="15293" y="1460"/>
                  </a:cubicBezTo>
                  <a:lnTo>
                    <a:pt x="15961" y="3222"/>
                  </a:lnTo>
                  <a:lnTo>
                    <a:pt x="20263" y="3222"/>
                  </a:lnTo>
                  <a:close/>
                  <a:moveTo>
                    <a:pt x="10806" y="19185"/>
                  </a:moveTo>
                  <a:cubicBezTo>
                    <a:pt x="11572" y="19185"/>
                    <a:pt x="12299" y="19002"/>
                    <a:pt x="12987" y="18650"/>
                  </a:cubicBezTo>
                  <a:cubicBezTo>
                    <a:pt x="13672" y="18294"/>
                    <a:pt x="14270" y="17810"/>
                    <a:pt x="14774" y="17196"/>
                  </a:cubicBezTo>
                  <a:cubicBezTo>
                    <a:pt x="15278" y="16582"/>
                    <a:pt x="15677" y="15862"/>
                    <a:pt x="15974" y="15048"/>
                  </a:cubicBezTo>
                  <a:cubicBezTo>
                    <a:pt x="16270" y="14234"/>
                    <a:pt x="16419" y="13356"/>
                    <a:pt x="16419" y="12421"/>
                  </a:cubicBezTo>
                  <a:cubicBezTo>
                    <a:pt x="16419" y="11499"/>
                    <a:pt x="16270" y="10623"/>
                    <a:pt x="15974" y="9795"/>
                  </a:cubicBezTo>
                  <a:cubicBezTo>
                    <a:pt x="15677" y="8966"/>
                    <a:pt x="15278" y="8249"/>
                    <a:pt x="14774" y="7644"/>
                  </a:cubicBezTo>
                  <a:cubicBezTo>
                    <a:pt x="14270" y="7036"/>
                    <a:pt x="13672" y="6557"/>
                    <a:pt x="12987" y="6199"/>
                  </a:cubicBezTo>
                  <a:cubicBezTo>
                    <a:pt x="12299" y="5843"/>
                    <a:pt x="11572" y="5667"/>
                    <a:pt x="10806" y="5667"/>
                  </a:cubicBezTo>
                  <a:cubicBezTo>
                    <a:pt x="10039" y="5667"/>
                    <a:pt x="9312" y="5846"/>
                    <a:pt x="8619" y="6199"/>
                  </a:cubicBezTo>
                  <a:cubicBezTo>
                    <a:pt x="7929" y="6557"/>
                    <a:pt x="7332" y="7036"/>
                    <a:pt x="6827" y="7644"/>
                  </a:cubicBezTo>
                  <a:cubicBezTo>
                    <a:pt x="6323" y="8249"/>
                    <a:pt x="5922" y="8963"/>
                    <a:pt x="5625" y="9789"/>
                  </a:cubicBezTo>
                  <a:cubicBezTo>
                    <a:pt x="5329" y="10612"/>
                    <a:pt x="5180" y="11490"/>
                    <a:pt x="5180" y="12421"/>
                  </a:cubicBezTo>
                  <a:cubicBezTo>
                    <a:pt x="5180" y="13356"/>
                    <a:pt x="5329" y="14234"/>
                    <a:pt x="5625" y="15048"/>
                  </a:cubicBezTo>
                  <a:cubicBezTo>
                    <a:pt x="5922" y="15862"/>
                    <a:pt x="6323" y="16582"/>
                    <a:pt x="6827" y="17196"/>
                  </a:cubicBezTo>
                  <a:cubicBezTo>
                    <a:pt x="7332" y="17810"/>
                    <a:pt x="7929" y="18294"/>
                    <a:pt x="8619" y="18650"/>
                  </a:cubicBezTo>
                  <a:cubicBezTo>
                    <a:pt x="9312" y="19005"/>
                    <a:pt x="10039" y="19185"/>
                    <a:pt x="10806" y="19185"/>
                  </a:cubicBezTo>
                  <a:moveTo>
                    <a:pt x="10806" y="7832"/>
                  </a:moveTo>
                  <a:cubicBezTo>
                    <a:pt x="11337" y="7832"/>
                    <a:pt x="11834" y="7953"/>
                    <a:pt x="12294" y="8191"/>
                  </a:cubicBezTo>
                  <a:cubicBezTo>
                    <a:pt x="12754" y="8432"/>
                    <a:pt x="13158" y="8755"/>
                    <a:pt x="13501" y="9169"/>
                  </a:cubicBezTo>
                  <a:cubicBezTo>
                    <a:pt x="13846" y="9583"/>
                    <a:pt x="14118" y="10068"/>
                    <a:pt x="14316" y="10623"/>
                  </a:cubicBezTo>
                  <a:cubicBezTo>
                    <a:pt x="14515" y="11184"/>
                    <a:pt x="14615" y="11781"/>
                    <a:pt x="14615" y="12421"/>
                  </a:cubicBezTo>
                  <a:cubicBezTo>
                    <a:pt x="14615" y="13056"/>
                    <a:pt x="14515" y="13649"/>
                    <a:pt x="14316" y="14205"/>
                  </a:cubicBezTo>
                  <a:cubicBezTo>
                    <a:pt x="14118" y="14757"/>
                    <a:pt x="13846" y="15245"/>
                    <a:pt x="13501" y="15668"/>
                  </a:cubicBezTo>
                  <a:cubicBezTo>
                    <a:pt x="13158" y="16091"/>
                    <a:pt x="12752" y="16420"/>
                    <a:pt x="12289" y="16661"/>
                  </a:cubicBezTo>
                  <a:cubicBezTo>
                    <a:pt x="11824" y="16899"/>
                    <a:pt x="11330" y="17016"/>
                    <a:pt x="10806" y="17016"/>
                  </a:cubicBezTo>
                  <a:cubicBezTo>
                    <a:pt x="10274" y="17016"/>
                    <a:pt x="9777" y="16899"/>
                    <a:pt x="9312" y="16661"/>
                  </a:cubicBezTo>
                  <a:cubicBezTo>
                    <a:pt x="8847" y="16420"/>
                    <a:pt x="8443" y="16091"/>
                    <a:pt x="8100" y="15668"/>
                  </a:cubicBezTo>
                  <a:cubicBezTo>
                    <a:pt x="7755" y="15245"/>
                    <a:pt x="7483" y="14754"/>
                    <a:pt x="7285" y="14199"/>
                  </a:cubicBezTo>
                  <a:cubicBezTo>
                    <a:pt x="7084" y="13641"/>
                    <a:pt x="6984" y="13044"/>
                    <a:pt x="6984" y="12421"/>
                  </a:cubicBezTo>
                  <a:cubicBezTo>
                    <a:pt x="6984" y="11781"/>
                    <a:pt x="7084" y="11184"/>
                    <a:pt x="7285" y="10623"/>
                  </a:cubicBezTo>
                  <a:cubicBezTo>
                    <a:pt x="7483" y="10068"/>
                    <a:pt x="7755" y="9583"/>
                    <a:pt x="8100" y="9169"/>
                  </a:cubicBezTo>
                  <a:cubicBezTo>
                    <a:pt x="8443" y="8755"/>
                    <a:pt x="8847" y="8431"/>
                    <a:pt x="9312" y="8191"/>
                  </a:cubicBezTo>
                  <a:cubicBezTo>
                    <a:pt x="9777" y="7953"/>
                    <a:pt x="10274" y="7832"/>
                    <a:pt x="10806" y="78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3199" tIns="53199" rIns="53199" bIns="53199" anchor="ctr"/>
            <a:lstStyle/>
            <a:p>
              <a:endParaRPr lang="zh-CN" altLang="en-US"/>
            </a:p>
          </p:txBody>
        </p:sp>
      </p:grpSp>
      <p:sp>
        <p:nvSpPr>
          <p:cNvPr id="418" name="AutoShape 26"/>
          <p:cNvSpPr>
            <a:spLocks/>
          </p:cNvSpPr>
          <p:nvPr/>
        </p:nvSpPr>
        <p:spPr bwMode="auto">
          <a:xfrm>
            <a:off x="5564200" y="1747241"/>
            <a:ext cx="5919327" cy="7302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3199" tIns="53199" rIns="53199" bIns="53199" anchor="ctr"/>
          <a:lstStyle/>
          <a:p>
            <a:pPr algn="ctr"/>
            <a:r>
              <a:rPr lang="es-ES" altLang="zh-CN" sz="3351" dirty="0">
                <a:solidFill>
                  <a:srgbClr val="006BBC"/>
                </a:solidFill>
              </a:rPr>
              <a:t>Project Content</a:t>
            </a:r>
            <a:endParaRPr lang="es-ES" altLang="zh-CN" sz="1536" dirty="0">
              <a:solidFill>
                <a:srgbClr val="006BBC"/>
              </a:solidFill>
            </a:endParaRPr>
          </a:p>
        </p:txBody>
      </p:sp>
      <p:sp>
        <p:nvSpPr>
          <p:cNvPr id="421" name="文本框 420"/>
          <p:cNvSpPr txBox="1"/>
          <p:nvPr/>
        </p:nvSpPr>
        <p:spPr>
          <a:xfrm>
            <a:off x="10910140" y="3682159"/>
            <a:ext cx="786369" cy="20992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91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</a:p>
        </p:txBody>
      </p:sp>
      <p:sp>
        <p:nvSpPr>
          <p:cNvPr id="422" name="文本框 421"/>
          <p:cNvSpPr txBox="1"/>
          <p:nvPr/>
        </p:nvSpPr>
        <p:spPr>
          <a:xfrm>
            <a:off x="9076674" y="3657445"/>
            <a:ext cx="786369" cy="20992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91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产品概览</a:t>
            </a:r>
          </a:p>
        </p:txBody>
      </p:sp>
      <p:sp>
        <p:nvSpPr>
          <p:cNvPr id="425" name="文本框 424"/>
          <p:cNvSpPr txBox="1"/>
          <p:nvPr/>
        </p:nvSpPr>
        <p:spPr>
          <a:xfrm>
            <a:off x="7289465" y="3679219"/>
            <a:ext cx="786369" cy="20992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91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</a:p>
        </p:txBody>
      </p:sp>
      <p:sp>
        <p:nvSpPr>
          <p:cNvPr id="426" name="文本框 425"/>
          <p:cNvSpPr txBox="1"/>
          <p:nvPr/>
        </p:nvSpPr>
        <p:spPr>
          <a:xfrm>
            <a:off x="5427661" y="3737718"/>
            <a:ext cx="786369" cy="460799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91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修订历史与产品简介</a:t>
            </a:r>
          </a:p>
        </p:txBody>
      </p:sp>
    </p:spTree>
    <p:extLst>
      <p:ext uri="{BB962C8B-B14F-4D97-AF65-F5344CB8AC3E}">
        <p14:creationId xmlns:p14="http://schemas.microsoft.com/office/powerpoint/2010/main" val="292514653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0">
                                      <p:cBhvr>
                                        <p:cTn id="28" dur="186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0">
                                      <p:cBhvr>
                                        <p:cTn id="30" dur="348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32" dur="243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0">
                                      <p:cBhvr>
                                        <p:cTn id="34" dur="143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3" dur="8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4" dur="8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5" dur="1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6" dur="1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/>
      <p:bldP spid="418" grpId="0"/>
      <p:bldP spid="421" grpId="0"/>
      <p:bldP spid="422" grpId="0"/>
      <p:bldP spid="425" grpId="0"/>
      <p:bldP spid="4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37245" y="5012345"/>
            <a:ext cx="11001530" cy="1381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78" dirty="0">
                <a:solidFill>
                  <a:srgbClr val="CEE1F2"/>
                </a:solidFill>
              </a:rPr>
              <a:t>修订历史与产品简介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671020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2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108327" y="2532387"/>
            <a:ext cx="236823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>
                <a:solidFill>
                  <a:srgbClr val="F8F8F8"/>
                </a:solidFill>
                <a:latin typeface="+mj-ea"/>
                <a:ea typeface="+mj-ea"/>
              </a:rPr>
              <a:t>Part1</a:t>
            </a:r>
            <a:endParaRPr lang="zh-CN" altLang="en-US" sz="60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003863" y="3416696"/>
            <a:ext cx="23682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 sz="40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27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23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900"/>
                            </p:stCondLst>
                            <p:childTnLst>
                              <p:par>
                                <p:cTn id="33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 autoUpdateAnimBg="0"/>
      <p:bldP spid="7" grpId="0" animBg="1"/>
      <p:bldP spid="8" grpId="0" animBg="1" autoUpdateAnimBg="0"/>
      <p:bldP spid="8" grpId="1" animBg="1" autoUpdateAnimBg="0"/>
      <p:bldP spid="9" grpId="0" animBg="1" autoUpdateAnimBg="0"/>
      <p:bldP spid="10" grpId="0" autoUpdateAnimBg="0"/>
      <p:bldP spid="1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/>
          <p:cNvSpPr>
            <a:spLocks/>
          </p:cNvSpPr>
          <p:nvPr/>
        </p:nvSpPr>
        <p:spPr bwMode="auto">
          <a:xfrm>
            <a:off x="12937646" y="3673697"/>
            <a:ext cx="3000807" cy="730255"/>
          </a:xfrm>
          <a:custGeom>
            <a:avLst/>
            <a:gdLst>
              <a:gd name="T0" fmla="*/ 2149475 w 21600"/>
              <a:gd name="T1" fmla="*/ 523081 h 21600"/>
              <a:gd name="T2" fmla="*/ 2149475 w 21600"/>
              <a:gd name="T3" fmla="*/ 523081 h 21600"/>
              <a:gd name="T4" fmla="*/ 2149475 w 21600"/>
              <a:gd name="T5" fmla="*/ 523081 h 21600"/>
              <a:gd name="T6" fmla="*/ 2149475 w 21600"/>
              <a:gd name="T7" fmla="*/ 5230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41" y="0"/>
                </a:moveTo>
                <a:lnTo>
                  <a:pt x="9546" y="5354"/>
                </a:lnTo>
                <a:lnTo>
                  <a:pt x="650" y="5354"/>
                </a:lnTo>
                <a:cubicBezTo>
                  <a:pt x="291" y="5354"/>
                  <a:pt x="0" y="6552"/>
                  <a:pt x="0" y="8024"/>
                </a:cubicBezTo>
                <a:lnTo>
                  <a:pt x="0" y="18938"/>
                </a:lnTo>
                <a:cubicBezTo>
                  <a:pt x="0" y="20410"/>
                  <a:pt x="291" y="21599"/>
                  <a:pt x="650" y="21599"/>
                </a:cubicBezTo>
                <a:lnTo>
                  <a:pt x="20951" y="21599"/>
                </a:lnTo>
                <a:cubicBezTo>
                  <a:pt x="21310" y="21599"/>
                  <a:pt x="21599" y="20410"/>
                  <a:pt x="21599" y="18938"/>
                </a:cubicBezTo>
                <a:lnTo>
                  <a:pt x="21599" y="8024"/>
                </a:lnTo>
                <a:cubicBezTo>
                  <a:pt x="21599" y="6552"/>
                  <a:pt x="21310" y="5354"/>
                  <a:pt x="20951" y="5354"/>
                </a:cubicBezTo>
                <a:lnTo>
                  <a:pt x="11933" y="5354"/>
                </a:lnTo>
                <a:lnTo>
                  <a:pt x="10741" y="0"/>
                </a:lnTo>
                <a:close/>
              </a:path>
            </a:pathLst>
          </a:custGeom>
          <a:solidFill>
            <a:srgbClr val="2494AC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36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13056212" y="3868996"/>
            <a:ext cx="424412" cy="35792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n-US" altLang="zh-CN" sz="2792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dern Pictograms" charset="0"/>
              </a:rPr>
              <a:t>5</a:t>
            </a:r>
            <a:endParaRPr lang="es-ES" altLang="zh-CN" sz="3499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1131666" y="3670372"/>
            <a:ext cx="3000807" cy="731364"/>
          </a:xfrm>
          <a:custGeom>
            <a:avLst/>
            <a:gdLst>
              <a:gd name="T0" fmla="*/ 2149475 w 21600"/>
              <a:gd name="T1" fmla="*/ 523875 h 21600"/>
              <a:gd name="T2" fmla="*/ 2149475 w 21600"/>
              <a:gd name="T3" fmla="*/ 523875 h 21600"/>
              <a:gd name="T4" fmla="*/ 2149475 w 21600"/>
              <a:gd name="T5" fmla="*/ 523875 h 21600"/>
              <a:gd name="T6" fmla="*/ 2149475 w 21600"/>
              <a:gd name="T7" fmla="*/ 52387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41" y="0"/>
                </a:moveTo>
                <a:lnTo>
                  <a:pt x="9546" y="5354"/>
                </a:lnTo>
                <a:lnTo>
                  <a:pt x="650" y="5354"/>
                </a:lnTo>
                <a:cubicBezTo>
                  <a:pt x="291" y="5354"/>
                  <a:pt x="0" y="6552"/>
                  <a:pt x="0" y="8024"/>
                </a:cubicBezTo>
                <a:lnTo>
                  <a:pt x="0" y="18938"/>
                </a:lnTo>
                <a:cubicBezTo>
                  <a:pt x="0" y="20410"/>
                  <a:pt x="291" y="21599"/>
                  <a:pt x="650" y="21599"/>
                </a:cubicBezTo>
                <a:lnTo>
                  <a:pt x="20951" y="21599"/>
                </a:lnTo>
                <a:cubicBezTo>
                  <a:pt x="21310" y="21599"/>
                  <a:pt x="21599" y="20410"/>
                  <a:pt x="21599" y="18938"/>
                </a:cubicBezTo>
                <a:lnTo>
                  <a:pt x="21599" y="8024"/>
                </a:lnTo>
                <a:cubicBezTo>
                  <a:pt x="21599" y="6552"/>
                  <a:pt x="21310" y="5354"/>
                  <a:pt x="20951" y="5354"/>
                </a:cubicBezTo>
                <a:lnTo>
                  <a:pt x="11933" y="5354"/>
                </a:lnTo>
                <a:lnTo>
                  <a:pt x="10741" y="0"/>
                </a:lnTo>
                <a:close/>
              </a:path>
            </a:pathLst>
          </a:custGeom>
          <a:solidFill>
            <a:srgbClr val="B71B15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4000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>
            <a:off x="1756649" y="3993941"/>
            <a:ext cx="2277200" cy="2482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spcBef>
                <a:spcPts val="1187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VISION 1</a:t>
            </a:r>
            <a:endParaRPr lang="es-ES" altLang="zh-CN" sz="4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1" name="AutoShape 10"/>
          <p:cNvSpPr>
            <a:spLocks/>
          </p:cNvSpPr>
          <p:nvPr/>
        </p:nvSpPr>
        <p:spPr bwMode="auto">
          <a:xfrm>
            <a:off x="1173220" y="2625684"/>
            <a:ext cx="2839020" cy="11114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endParaRPr lang="en-US" altLang="zh-CN" sz="24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2017.03.26</a:t>
            </a:r>
            <a:endParaRPr lang="es-ES" altLang="zh-CN" sz="54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2" name="AutoShape 11"/>
          <p:cNvSpPr>
            <a:spLocks/>
          </p:cNvSpPr>
          <p:nvPr/>
        </p:nvSpPr>
        <p:spPr bwMode="auto">
          <a:xfrm>
            <a:off x="1820922" y="7024689"/>
            <a:ext cx="13160110" cy="7269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zh-CN" altLang="en-US" sz="4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项目修订历史</a:t>
            </a:r>
            <a:endParaRPr lang="es-ES" altLang="zh-CN" sz="8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3" name="AutoShape 12"/>
          <p:cNvSpPr>
            <a:spLocks/>
          </p:cNvSpPr>
          <p:nvPr/>
        </p:nvSpPr>
        <p:spPr bwMode="auto">
          <a:xfrm>
            <a:off x="5628444" y="6340959"/>
            <a:ext cx="5430929" cy="37233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595" tIns="26595" rIns="26595" bIns="26595" anchor="ctr"/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es-ES" altLang="zh-CN" sz="3499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4" name="AutoShape 13"/>
          <p:cNvSpPr>
            <a:spLocks/>
          </p:cNvSpPr>
          <p:nvPr/>
        </p:nvSpPr>
        <p:spPr bwMode="auto">
          <a:xfrm>
            <a:off x="1255773" y="3890051"/>
            <a:ext cx="425520" cy="3568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n-US" altLang="zh-CN" sz="2792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dern Pictograms" charset="0"/>
              </a:rPr>
              <a:t>1</a:t>
            </a:r>
            <a:endParaRPr lang="es-ES" altLang="zh-CN" sz="3499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5" name="AutoShape 14"/>
          <p:cNvSpPr>
            <a:spLocks/>
          </p:cNvSpPr>
          <p:nvPr/>
        </p:nvSpPr>
        <p:spPr bwMode="auto">
          <a:xfrm>
            <a:off x="4123609" y="3852100"/>
            <a:ext cx="3000807" cy="702553"/>
          </a:xfrm>
          <a:custGeom>
            <a:avLst/>
            <a:gdLst>
              <a:gd name="T0" fmla="*/ 2149475 w 21600"/>
              <a:gd name="T1" fmla="*/ 503238 h 21600"/>
              <a:gd name="T2" fmla="*/ 2149475 w 21600"/>
              <a:gd name="T3" fmla="*/ 503238 h 21600"/>
              <a:gd name="T4" fmla="*/ 2149475 w 21600"/>
              <a:gd name="T5" fmla="*/ 503238 h 21600"/>
              <a:gd name="T6" fmla="*/ 2149475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16878"/>
                </a:lnTo>
                <a:lnTo>
                  <a:pt x="9091" y="16878"/>
                </a:lnTo>
                <a:lnTo>
                  <a:pt x="10284" y="21599"/>
                </a:lnTo>
                <a:lnTo>
                  <a:pt x="11477" y="16878"/>
                </a:lnTo>
                <a:lnTo>
                  <a:pt x="21599" y="16878"/>
                </a:lnTo>
                <a:lnTo>
                  <a:pt x="2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EA9B3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2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7" name="AutoShape 16"/>
          <p:cNvSpPr>
            <a:spLocks/>
          </p:cNvSpPr>
          <p:nvPr/>
        </p:nvSpPr>
        <p:spPr bwMode="auto">
          <a:xfrm>
            <a:off x="4143554" y="3890051"/>
            <a:ext cx="424414" cy="3568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s-ES" altLang="zh-CN" sz="2792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dern Pictograms" charset="0"/>
              </a:rPr>
              <a:t>2</a:t>
            </a:r>
            <a:endParaRPr lang="es-ES" altLang="zh-CN" sz="3499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AutoShape 17"/>
          <p:cNvSpPr>
            <a:spLocks/>
          </p:cNvSpPr>
          <p:nvPr/>
        </p:nvSpPr>
        <p:spPr bwMode="auto">
          <a:xfrm>
            <a:off x="7030224" y="3691423"/>
            <a:ext cx="3000807" cy="710309"/>
          </a:xfrm>
          <a:custGeom>
            <a:avLst/>
            <a:gdLst>
              <a:gd name="T0" fmla="*/ 2149475 w 21600"/>
              <a:gd name="T1" fmla="*/ 508794 h 21600"/>
              <a:gd name="T2" fmla="*/ 2149475 w 21600"/>
              <a:gd name="T3" fmla="*/ 508794 h 21600"/>
              <a:gd name="T4" fmla="*/ 2149475 w 21600"/>
              <a:gd name="T5" fmla="*/ 508794 h 21600"/>
              <a:gd name="T6" fmla="*/ 2149475 w 21600"/>
              <a:gd name="T7" fmla="*/ 5087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342" y="0"/>
                </a:moveTo>
                <a:lnTo>
                  <a:pt x="9147" y="4879"/>
                </a:lnTo>
                <a:lnTo>
                  <a:pt x="0" y="4879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4879"/>
                </a:lnTo>
                <a:lnTo>
                  <a:pt x="11536" y="4879"/>
                </a:lnTo>
                <a:lnTo>
                  <a:pt x="10342" y="0"/>
                </a:lnTo>
                <a:close/>
              </a:path>
            </a:pathLst>
          </a:custGeom>
          <a:solidFill>
            <a:srgbClr val="8AB1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36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0" name="AutoShape 19"/>
          <p:cNvSpPr>
            <a:spLocks/>
          </p:cNvSpPr>
          <p:nvPr/>
        </p:nvSpPr>
        <p:spPr bwMode="auto">
          <a:xfrm>
            <a:off x="7143249" y="3890051"/>
            <a:ext cx="424412" cy="3568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n-US" altLang="zh-CN" sz="2792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dern Pictograms" charset="0"/>
              </a:rPr>
              <a:t>3</a:t>
            </a:r>
            <a:endParaRPr lang="es-ES" altLang="zh-CN" sz="3499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1" name="AutoShape 20"/>
          <p:cNvSpPr>
            <a:spLocks/>
          </p:cNvSpPr>
          <p:nvPr/>
        </p:nvSpPr>
        <p:spPr bwMode="auto">
          <a:xfrm>
            <a:off x="10029922" y="3852100"/>
            <a:ext cx="3000807" cy="702553"/>
          </a:xfrm>
          <a:custGeom>
            <a:avLst/>
            <a:gdLst>
              <a:gd name="T0" fmla="*/ 2149475 w 21600"/>
              <a:gd name="T1" fmla="*/ 503238 h 21600"/>
              <a:gd name="T2" fmla="*/ 2149475 w 21600"/>
              <a:gd name="T3" fmla="*/ 503238 h 21600"/>
              <a:gd name="T4" fmla="*/ 2149475 w 21600"/>
              <a:gd name="T5" fmla="*/ 503238 h 21600"/>
              <a:gd name="T6" fmla="*/ 2149475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16878"/>
                </a:lnTo>
                <a:lnTo>
                  <a:pt x="9091" y="16878"/>
                </a:lnTo>
                <a:lnTo>
                  <a:pt x="10284" y="21599"/>
                </a:lnTo>
                <a:lnTo>
                  <a:pt x="11477" y="16878"/>
                </a:lnTo>
                <a:lnTo>
                  <a:pt x="21599" y="16878"/>
                </a:lnTo>
                <a:lnTo>
                  <a:pt x="2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43AB9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</a:pPr>
            <a:endParaRPr lang="zh-CN" altLang="en-US" sz="36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3" name="AutoShape 22"/>
          <p:cNvSpPr>
            <a:spLocks/>
          </p:cNvSpPr>
          <p:nvPr/>
        </p:nvSpPr>
        <p:spPr bwMode="auto">
          <a:xfrm>
            <a:off x="10126326" y="3890051"/>
            <a:ext cx="425520" cy="3568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n-US" altLang="zh-CN" sz="2792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dern Pictograms" charset="0"/>
              </a:rPr>
              <a:t>4</a:t>
            </a:r>
            <a:endParaRPr lang="es-ES" altLang="zh-CN" sz="3499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4" name="AutoShape 23"/>
          <p:cNvSpPr>
            <a:spLocks/>
          </p:cNvSpPr>
          <p:nvPr/>
        </p:nvSpPr>
        <p:spPr bwMode="auto">
          <a:xfrm>
            <a:off x="4105874" y="4835559"/>
            <a:ext cx="2837913" cy="6648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zh-CN" altLang="en-US" sz="1257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</a:t>
            </a:r>
            <a:endParaRPr lang="es-ES" altLang="zh-CN" sz="14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8" name="AutoShape 27"/>
          <p:cNvSpPr>
            <a:spLocks/>
          </p:cNvSpPr>
          <p:nvPr/>
        </p:nvSpPr>
        <p:spPr bwMode="auto">
          <a:xfrm>
            <a:off x="1968299" y="4831127"/>
            <a:ext cx="1154669" cy="7446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s-ES" altLang="zh-CN" sz="4886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01</a:t>
            </a:r>
            <a:endParaRPr lang="es-ES" altLang="zh-CN" sz="3499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9" name="AutoShape 28"/>
          <p:cNvSpPr>
            <a:spLocks/>
          </p:cNvSpPr>
          <p:nvPr/>
        </p:nvSpPr>
        <p:spPr bwMode="auto">
          <a:xfrm>
            <a:off x="4982403" y="2701310"/>
            <a:ext cx="1154669" cy="7446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s-ES" altLang="zh-CN" sz="4886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02</a:t>
            </a:r>
            <a:endParaRPr lang="es-ES" altLang="zh-CN" sz="3499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0" name="AutoShape 29"/>
          <p:cNvSpPr>
            <a:spLocks/>
          </p:cNvSpPr>
          <p:nvPr/>
        </p:nvSpPr>
        <p:spPr bwMode="auto">
          <a:xfrm>
            <a:off x="7925586" y="4831127"/>
            <a:ext cx="1154669" cy="7446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s-ES" altLang="zh-CN" sz="4886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03</a:t>
            </a:r>
            <a:endParaRPr lang="es-ES" altLang="zh-CN" sz="3499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1" name="AutoShape 30"/>
          <p:cNvSpPr>
            <a:spLocks/>
          </p:cNvSpPr>
          <p:nvPr/>
        </p:nvSpPr>
        <p:spPr bwMode="auto">
          <a:xfrm>
            <a:off x="10916419" y="2701310"/>
            <a:ext cx="1154669" cy="7446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s-ES" altLang="zh-CN" sz="4886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04</a:t>
            </a:r>
            <a:endParaRPr lang="es-ES" altLang="zh-CN" sz="3499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2" name="AutoShape 31"/>
          <p:cNvSpPr>
            <a:spLocks/>
          </p:cNvSpPr>
          <p:nvPr/>
        </p:nvSpPr>
        <p:spPr bwMode="auto">
          <a:xfrm>
            <a:off x="13933848" y="4831127"/>
            <a:ext cx="1154669" cy="74466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lnSpc>
                <a:spcPct val="120000"/>
              </a:lnSpc>
              <a:spcBef>
                <a:spcPts val="1187"/>
              </a:spcBef>
              <a:spcAft>
                <a:spcPts val="0"/>
              </a:spcAft>
            </a:pPr>
            <a:r>
              <a:rPr lang="es-ES" altLang="zh-CN" sz="4886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05</a:t>
            </a:r>
            <a:endParaRPr lang="es-ES" altLang="zh-CN" sz="3499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3" name="AutoShape 9"/>
          <p:cNvSpPr>
            <a:spLocks/>
          </p:cNvSpPr>
          <p:nvPr/>
        </p:nvSpPr>
        <p:spPr bwMode="auto">
          <a:xfrm>
            <a:off x="4395653" y="3978702"/>
            <a:ext cx="2277200" cy="2482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spcBef>
                <a:spcPts val="1187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WAITING</a:t>
            </a:r>
            <a:endParaRPr lang="es-ES" altLang="zh-CN" sz="4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5" name="AutoShape 9"/>
          <p:cNvSpPr>
            <a:spLocks/>
          </p:cNvSpPr>
          <p:nvPr/>
        </p:nvSpPr>
        <p:spPr bwMode="auto">
          <a:xfrm>
            <a:off x="13285648" y="4006992"/>
            <a:ext cx="2277200" cy="2482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spcBef>
                <a:spcPts val="1187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WAITING</a:t>
            </a:r>
            <a:endParaRPr lang="es-ES" altLang="zh-CN" sz="4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6" name="AutoShape 9"/>
          <p:cNvSpPr>
            <a:spLocks/>
          </p:cNvSpPr>
          <p:nvPr/>
        </p:nvSpPr>
        <p:spPr bwMode="auto">
          <a:xfrm>
            <a:off x="10339086" y="4035282"/>
            <a:ext cx="2277200" cy="2482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spcBef>
                <a:spcPts val="1187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WAITING</a:t>
            </a:r>
            <a:endParaRPr lang="es-ES" altLang="zh-CN" sz="4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7" name="AutoShape 9"/>
          <p:cNvSpPr>
            <a:spLocks/>
          </p:cNvSpPr>
          <p:nvPr/>
        </p:nvSpPr>
        <p:spPr bwMode="auto">
          <a:xfrm>
            <a:off x="7276816" y="4023397"/>
            <a:ext cx="2277200" cy="2482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defTabSz="452102" fontAlgn="auto">
              <a:spcBef>
                <a:spcPts val="1187"/>
              </a:spcBef>
              <a:spcAft>
                <a:spcPts val="0"/>
              </a:spcAft>
            </a:pPr>
            <a:r>
              <a:rPr lang="es-ES" altLang="zh-CN" sz="2000" kern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WAITING</a:t>
            </a:r>
            <a:endParaRPr lang="es-ES" altLang="zh-CN" sz="4000" kern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15138605"/>
      </p:ext>
    </p:extLst>
  </p:cSld>
  <p:clrMapOvr>
    <a:masterClrMapping/>
  </p:clrMapOvr>
  <p:transition spd="med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4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1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8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2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9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6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3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7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400"/>
                            </p:stCondLst>
                            <p:childTnLst>
                              <p:par>
                                <p:cTn id="77" presetID="2" presetClass="entr" presetSubtype="2" fill="hold" grpId="0" nodeType="after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2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900"/>
                            </p:stCondLst>
                            <p:childTnLst>
                              <p:par>
                                <p:cTn id="95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600"/>
                            </p:stCondLst>
                            <p:childTnLst>
                              <p:par>
                                <p:cTn id="99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utoUpdateAnimBg="0"/>
      <p:bldP spid="9" grpId="0" animBg="1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nimBg="1"/>
      <p:bldP spid="17" grpId="0" autoUpdateAnimBg="0"/>
      <p:bldP spid="18" grpId="0" animBg="1"/>
      <p:bldP spid="20" grpId="0" autoUpdateAnimBg="0"/>
      <p:bldP spid="21" grpId="0" animBg="1"/>
      <p:bldP spid="23" grpId="0" autoUpdateAnimBg="0"/>
      <p:bldP spid="24" grpId="0" autoUpdateAnimBg="0"/>
      <p:bldP spid="28" grpId="0" autoUpdateAnimBg="0"/>
      <p:bldP spid="29" grpId="0" autoUpdateAnimBg="0"/>
      <p:bldP spid="30" grpId="0" autoUpdateAnimBg="0"/>
      <p:bldP spid="31" grpId="0" autoUpdateAnimBg="0"/>
      <p:bldP spid="32" grpId="0" autoUpdateAnimBg="0"/>
      <p:bldP spid="33" grpId="0" autoUpdateAnimBg="0"/>
      <p:bldP spid="35" grpId="0" autoUpdateAnimBg="0"/>
      <p:bldP spid="36" grpId="0" autoUpdateAnimBg="0"/>
      <p:bldP spid="3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3" b="10417"/>
          <a:stretch/>
        </p:blipFill>
        <p:spPr bwMode="auto">
          <a:xfrm>
            <a:off x="1230582" y="4620880"/>
            <a:ext cx="8133245" cy="45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Shape 157"/>
          <p:cNvSpPr>
            <a:spLocks noGrp="1"/>
          </p:cNvSpPr>
          <p:nvPr>
            <p:ph type="sldNum" sz="quarter" idx="4294967295"/>
          </p:nvPr>
        </p:nvSpPr>
        <p:spPr>
          <a:xfrm>
            <a:off x="16922750" y="150813"/>
            <a:ext cx="212725" cy="3127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/>
          <a:p>
            <a:pPr algn="ctr" defTabSz="408391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5</a:t>
            </a:fld>
            <a:endParaRPr sz="1400" ker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1230582" y="2022625"/>
            <a:ext cx="14670407" cy="211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647700">
              <a:lnSpc>
                <a:spcPct val="120000"/>
              </a:lnSpc>
              <a:spcBef>
                <a:spcPts val="1700"/>
              </a:spcBef>
              <a:defRPr sz="1800">
                <a:solidFill>
                  <a:srgbClr val="656565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我们的产品是一个网上电影票预订网站，以计算机系统分担了电影宣传，信息更新，电影票预订、电影票贩售、检票、电影票调度、管理票据等任务。</a:t>
            </a:r>
            <a:endParaRPr lang="en-US" altLang="zh-CN" sz="28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defRPr>
                <a:solidFill>
                  <a:srgbClr val="000000"/>
                </a:solidFill>
              </a:defRPr>
            </a:pP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免去顾客排队买票的麻烦，避免了顾客排队买票时的劳累和疲惫，在很大程度上为顾客提供了方便，快捷，优质，贴心的服务，也让整个流程更加有序，快捷。 </a:t>
            </a:r>
            <a:endParaRPr sz="2800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Shape 1435"/>
          <p:cNvSpPr txBox="1">
            <a:spLocks/>
          </p:cNvSpPr>
          <p:nvPr/>
        </p:nvSpPr>
        <p:spPr>
          <a:xfrm>
            <a:off x="16039733" y="8962188"/>
            <a:ext cx="546542" cy="5338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5</a:t>
            </a:fld>
            <a:endParaRPr lang="en-US" altLang="zh-CN" sz="2000" ker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63093" y="5727779"/>
            <a:ext cx="468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</a:p>
        </p:txBody>
      </p:sp>
    </p:spTree>
    <p:extLst>
      <p:ext uri="{BB962C8B-B14F-4D97-AF65-F5344CB8AC3E}">
        <p14:creationId xmlns:p14="http://schemas.microsoft.com/office/powerpoint/2010/main" val="96028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37245" y="5012345"/>
            <a:ext cx="11001530" cy="1381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8378" dirty="0">
                <a:solidFill>
                  <a:srgbClr val="CEE1F2"/>
                </a:solidFill>
              </a:rPr>
              <a:t>产品定位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803219" y="1671020"/>
            <a:ext cx="2773952" cy="2785664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6666572" y="3093701"/>
            <a:ext cx="3047246" cy="1542167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9626452" y="3042178"/>
            <a:ext cx="171786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589896" y="3042178"/>
            <a:ext cx="169837" cy="1717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06080" y="2712572"/>
            <a:ext cx="23682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>
                <a:solidFill>
                  <a:srgbClr val="F8F8F8"/>
                </a:solidFill>
                <a:latin typeface="+mj-ea"/>
                <a:ea typeface="+mj-ea"/>
              </a:rPr>
              <a:t>Part2</a:t>
            </a:r>
            <a:endParaRPr lang="zh-CN" altLang="en-US" sz="48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27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23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 autoUpdateAnimBg="0"/>
      <p:bldP spid="7" grpId="0" animBg="1"/>
      <p:bldP spid="8" grpId="0" animBg="1" autoUpdateAnimBg="0"/>
      <p:bldP spid="8" grpId="1" animBg="1" autoUpdateAnimBg="0"/>
      <p:bldP spid="9" grpId="0" animBg="1" autoUpdateAnimBg="0"/>
      <p:bldP spid="1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88018" y="2459872"/>
            <a:ext cx="2519671" cy="2903590"/>
            <a:chOff x="8362480" y="3523424"/>
            <a:chExt cx="3600797" cy="4158988"/>
          </a:xfrm>
        </p:grpSpPr>
        <p:sp>
          <p:nvSpPr>
            <p:cNvPr id="42" name="Freeform 1"/>
            <p:cNvSpPr>
              <a:spLocks noChangeArrowheads="1"/>
            </p:cNvSpPr>
            <p:nvPr/>
          </p:nvSpPr>
          <p:spPr bwMode="auto">
            <a:xfrm>
              <a:off x="8362480" y="3523424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193329" y="4074844"/>
              <a:ext cx="1904313" cy="2688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598" b="1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  <a:sym typeface="Helvetica Light"/>
                </a:rPr>
                <a:t>商</a:t>
              </a:r>
              <a:endParaRPr lang="en-US" sz="11598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Regular"/>
                <a:sym typeface="Helvetica Ligh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510512" y="2459872"/>
            <a:ext cx="2519671" cy="2903590"/>
            <a:chOff x="12110219" y="3523424"/>
            <a:chExt cx="3600797" cy="4158988"/>
          </a:xfrm>
        </p:grpSpPr>
        <p:sp>
          <p:nvSpPr>
            <p:cNvPr id="43" name="Freeform 1"/>
            <p:cNvSpPr>
              <a:spLocks noChangeArrowheads="1"/>
            </p:cNvSpPr>
            <p:nvPr/>
          </p:nvSpPr>
          <p:spPr bwMode="auto">
            <a:xfrm>
              <a:off x="12110219" y="3523424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597883" y="4148109"/>
              <a:ext cx="2569741" cy="2688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598" b="1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  <a:sym typeface="Helvetica Light"/>
                </a:rPr>
                <a:t>业</a:t>
              </a:r>
              <a:endParaRPr lang="en-US" sz="11598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Regular"/>
                <a:sym typeface="Helvetica Ligh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88018" y="5363463"/>
            <a:ext cx="2519671" cy="2903590"/>
            <a:chOff x="8362480" y="7682412"/>
            <a:chExt cx="3600797" cy="4158988"/>
          </a:xfrm>
        </p:grpSpPr>
        <p:sp>
          <p:nvSpPr>
            <p:cNvPr id="44" name="Freeform 1"/>
            <p:cNvSpPr>
              <a:spLocks noChangeArrowheads="1"/>
            </p:cNvSpPr>
            <p:nvPr/>
          </p:nvSpPr>
          <p:spPr bwMode="auto">
            <a:xfrm>
              <a:off x="8362480" y="7682412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219880" y="8284144"/>
              <a:ext cx="1904313" cy="2688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598" b="1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  <a:sym typeface="Helvetica Light"/>
                </a:rPr>
                <a:t>机</a:t>
              </a:r>
              <a:endParaRPr lang="en-US" sz="11598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Regular"/>
                <a:sym typeface="Helvetica Ligh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10512" y="5363461"/>
            <a:ext cx="2519671" cy="2903590"/>
            <a:chOff x="12110219" y="7682412"/>
            <a:chExt cx="3600797" cy="4158988"/>
          </a:xfrm>
        </p:grpSpPr>
        <p:sp>
          <p:nvSpPr>
            <p:cNvPr id="45" name="Freeform 1"/>
            <p:cNvSpPr>
              <a:spLocks noChangeArrowheads="1"/>
            </p:cNvSpPr>
            <p:nvPr/>
          </p:nvSpPr>
          <p:spPr bwMode="auto">
            <a:xfrm>
              <a:off x="12110219" y="7682412"/>
              <a:ext cx="3600797" cy="4158988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907670" y="8282002"/>
              <a:ext cx="1904313" cy="2688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1598" b="1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  <a:sym typeface="Helvetica Light"/>
                </a:rPr>
                <a:t>遇</a:t>
              </a:r>
              <a:endParaRPr lang="en-US" sz="11598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Regular"/>
                <a:sym typeface="Helvetica Ligh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79619" y="6075006"/>
            <a:ext cx="5671654" cy="2673066"/>
            <a:chOff x="2062553" y="8701599"/>
            <a:chExt cx="8105213" cy="3828794"/>
          </a:xfrm>
        </p:grpSpPr>
        <p:sp>
          <p:nvSpPr>
            <p:cNvPr id="47" name="Freeform 1"/>
            <p:cNvSpPr>
              <a:spLocks noChangeArrowheads="1"/>
            </p:cNvSpPr>
            <p:nvPr/>
          </p:nvSpPr>
          <p:spPr bwMode="auto">
            <a:xfrm>
              <a:off x="2062553" y="9127136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617435" y="8701599"/>
              <a:ext cx="4112462" cy="90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4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  <a:sym typeface="Helvetica Light"/>
                </a:rPr>
                <a:t>购票网站较少</a:t>
              </a:r>
              <a:endParaRPr lang="en-US" sz="34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Regular"/>
                <a:sym typeface="Helvetica Ligh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52650" y="9605105"/>
              <a:ext cx="3929648" cy="1895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  <a:sym typeface="Helvetica Light"/>
                </a:rPr>
                <a:t>市面上的购票网站还不能满足消费者需求，存在各种各样的缺陷和不足</a:t>
              </a:r>
              <a:endParaRPr lang="en-US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  <a:sym typeface="Helvetica Light"/>
              </a:endParaRPr>
            </a:p>
          </p:txBody>
        </p:sp>
        <p:grpSp>
          <p:nvGrpSpPr>
            <p:cNvPr id="66" name="Group 45"/>
            <p:cNvGrpSpPr/>
            <p:nvPr/>
          </p:nvGrpSpPr>
          <p:grpSpPr>
            <a:xfrm flipV="1">
              <a:off x="2595320" y="10730503"/>
              <a:ext cx="7572446" cy="1799890"/>
              <a:chOff x="2751796" y="2924341"/>
              <a:chExt cx="7572446" cy="1550438"/>
            </a:xfrm>
          </p:grpSpPr>
          <p:cxnSp>
            <p:nvCxnSpPr>
              <p:cNvPr id="67" name="Straight Connector 46"/>
              <p:cNvCxnSpPr/>
              <p:nvPr/>
            </p:nvCxnSpPr>
            <p:spPr>
              <a:xfrm flipH="1">
                <a:off x="2918048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47"/>
              <p:cNvCxnSpPr>
                <a:stCxn id="47" idx="1"/>
              </p:cNvCxnSpPr>
              <p:nvPr/>
            </p:nvCxnSpPr>
            <p:spPr>
              <a:xfrm flipV="1">
                <a:off x="2751796" y="2924341"/>
                <a:ext cx="4888" cy="155043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48"/>
              <p:cNvCxnSpPr/>
              <p:nvPr/>
            </p:nvCxnSpPr>
            <p:spPr>
              <a:xfrm flipV="1">
                <a:off x="10324242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Freeform 204"/>
            <p:cNvSpPr>
              <a:spLocks noEditPoints="1"/>
            </p:cNvSpPr>
            <p:nvPr/>
          </p:nvSpPr>
          <p:spPr bwMode="auto">
            <a:xfrm>
              <a:off x="2293420" y="9572812"/>
              <a:ext cx="936302" cy="622785"/>
            </a:xfrm>
            <a:custGeom>
              <a:avLst/>
              <a:gdLst/>
              <a:ahLst/>
              <a:cxnLst>
                <a:cxn ang="0">
                  <a:pos x="86" y="15"/>
                </a:cxn>
                <a:cxn ang="0">
                  <a:pos x="44" y="29"/>
                </a:cxn>
                <a:cxn ang="0">
                  <a:pos x="43" y="29"/>
                </a:cxn>
                <a:cxn ang="0">
                  <a:pos x="43" y="29"/>
                </a:cxn>
                <a:cxn ang="0">
                  <a:pos x="18" y="21"/>
                </a:cxn>
                <a:cxn ang="0">
                  <a:pos x="14" y="32"/>
                </a:cxn>
                <a:cxn ang="0">
                  <a:pos x="17" y="36"/>
                </a:cxn>
                <a:cxn ang="0">
                  <a:pos x="15" y="40"/>
                </a:cxn>
                <a:cxn ang="0">
                  <a:pos x="17" y="56"/>
                </a:cxn>
                <a:cxn ang="0">
                  <a:pos x="16" y="57"/>
                </a:cxn>
                <a:cxn ang="0">
                  <a:pos x="16" y="58"/>
                </a:cxn>
                <a:cxn ang="0">
                  <a:pos x="8" y="58"/>
                </a:cxn>
                <a:cxn ang="0">
                  <a:pos x="7" y="57"/>
                </a:cxn>
                <a:cxn ang="0">
                  <a:pos x="7" y="56"/>
                </a:cxn>
                <a:cxn ang="0">
                  <a:pos x="9" y="40"/>
                </a:cxn>
                <a:cxn ang="0">
                  <a:pos x="7" y="36"/>
                </a:cxn>
                <a:cxn ang="0">
                  <a:pos x="10" y="32"/>
                </a:cxn>
                <a:cxn ang="0">
                  <a:pos x="13" y="19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1" y="13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4" y="0"/>
                </a:cxn>
                <a:cxn ang="0">
                  <a:pos x="86" y="13"/>
                </a:cxn>
                <a:cxn ang="0">
                  <a:pos x="87" y="14"/>
                </a:cxn>
                <a:cxn ang="0">
                  <a:pos x="86" y="15"/>
                </a:cxn>
                <a:cxn ang="0">
                  <a:pos x="68" y="38"/>
                </a:cxn>
                <a:cxn ang="0">
                  <a:pos x="43" y="48"/>
                </a:cxn>
                <a:cxn ang="0">
                  <a:pos x="19" y="38"/>
                </a:cxn>
                <a:cxn ang="0">
                  <a:pos x="20" y="26"/>
                </a:cxn>
                <a:cxn ang="0">
                  <a:pos x="42" y="33"/>
                </a:cxn>
                <a:cxn ang="0">
                  <a:pos x="43" y="34"/>
                </a:cxn>
                <a:cxn ang="0">
                  <a:pos x="45" y="33"/>
                </a:cxn>
                <a:cxn ang="0">
                  <a:pos x="67" y="26"/>
                </a:cxn>
                <a:cxn ang="0">
                  <a:pos x="68" y="38"/>
                </a:cxn>
              </a:cxnLst>
              <a:rect l="0" t="0" r="r" b="b"/>
              <a:pathLst>
                <a:path w="87" h="58">
                  <a:moveTo>
                    <a:pt x="86" y="15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3"/>
                    <a:pt x="15" y="27"/>
                    <a:pt x="14" y="32"/>
                  </a:cubicBezTo>
                  <a:cubicBezTo>
                    <a:pt x="16" y="33"/>
                    <a:pt x="17" y="34"/>
                    <a:pt x="17" y="36"/>
                  </a:cubicBezTo>
                  <a:cubicBezTo>
                    <a:pt x="17" y="38"/>
                    <a:pt x="16" y="39"/>
                    <a:pt x="15" y="4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7" y="57"/>
                  </a:cubicBezTo>
                  <a:cubicBezTo>
                    <a:pt x="7" y="57"/>
                    <a:pt x="7" y="57"/>
                    <a:pt x="7" y="56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39"/>
                    <a:pt x="7" y="38"/>
                    <a:pt x="7" y="36"/>
                  </a:cubicBezTo>
                  <a:cubicBezTo>
                    <a:pt x="7" y="34"/>
                    <a:pt x="8" y="33"/>
                    <a:pt x="10" y="32"/>
                  </a:cubicBezTo>
                  <a:cubicBezTo>
                    <a:pt x="10" y="27"/>
                    <a:pt x="11" y="23"/>
                    <a:pt x="13" y="1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7" y="13"/>
                    <a:pt x="87" y="14"/>
                    <a:pt x="87" y="14"/>
                  </a:cubicBezTo>
                  <a:cubicBezTo>
                    <a:pt x="87" y="15"/>
                    <a:pt x="87" y="15"/>
                    <a:pt x="86" y="15"/>
                  </a:cubicBezTo>
                  <a:close/>
                  <a:moveTo>
                    <a:pt x="68" y="38"/>
                  </a:moveTo>
                  <a:cubicBezTo>
                    <a:pt x="68" y="44"/>
                    <a:pt x="57" y="48"/>
                    <a:pt x="43" y="48"/>
                  </a:cubicBezTo>
                  <a:cubicBezTo>
                    <a:pt x="30" y="48"/>
                    <a:pt x="19" y="44"/>
                    <a:pt x="19" y="3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3" y="34"/>
                    <a:pt x="43" y="34"/>
                  </a:cubicBezTo>
                  <a:cubicBezTo>
                    <a:pt x="44" y="34"/>
                    <a:pt x="45" y="33"/>
                    <a:pt x="45" y="33"/>
                  </a:cubicBezTo>
                  <a:cubicBezTo>
                    <a:pt x="67" y="26"/>
                    <a:pt x="67" y="26"/>
                    <a:pt x="67" y="26"/>
                  </a:cubicBezTo>
                  <a:lnTo>
                    <a:pt x="68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5" tIns="45712" rIns="91425" bIns="45712" numCol="1" anchor="t" anchorCtr="0" compatLnSpc="1">
              <a:prstTxWarp prst="textNoShape">
                <a:avLst/>
              </a:prstTxWarp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748902" y="6154804"/>
            <a:ext cx="5864262" cy="2593267"/>
            <a:chOff x="13879972" y="8815899"/>
            <a:chExt cx="8380464" cy="3714494"/>
          </a:xfrm>
        </p:grpSpPr>
        <p:sp>
          <p:nvSpPr>
            <p:cNvPr id="49" name="Freeform 1"/>
            <p:cNvSpPr>
              <a:spLocks noChangeArrowheads="1"/>
            </p:cNvSpPr>
            <p:nvPr/>
          </p:nvSpPr>
          <p:spPr bwMode="auto">
            <a:xfrm>
              <a:off x="20872173" y="9127136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7853465" y="8815899"/>
              <a:ext cx="2829608" cy="90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4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  <a:sym typeface="Helvetica Light"/>
                </a:rPr>
                <a:t>利润可观</a:t>
              </a:r>
              <a:endParaRPr lang="en-US" sz="34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Regular"/>
                <a:sym typeface="Helvetica Ligh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754378" y="9662257"/>
              <a:ext cx="3928693" cy="1454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  <a:sym typeface="Helvetica Light"/>
                </a:rPr>
                <a:t>线上订票，加入广告。与影院线下分成，利润相对可观</a:t>
              </a:r>
              <a:endParaRPr lang="en-US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  <a:sym typeface="Helvetica Light"/>
              </a:endParaRPr>
            </a:p>
          </p:txBody>
        </p:sp>
        <p:grpSp>
          <p:nvGrpSpPr>
            <p:cNvPr id="70" name="Group 51"/>
            <p:cNvGrpSpPr/>
            <p:nvPr/>
          </p:nvGrpSpPr>
          <p:grpSpPr>
            <a:xfrm flipH="1" flipV="1">
              <a:off x="13879972" y="10730503"/>
              <a:ext cx="7715545" cy="1799890"/>
              <a:chOff x="2913160" y="2924341"/>
              <a:chExt cx="7411082" cy="1550438"/>
            </a:xfrm>
          </p:grpSpPr>
          <p:cxnSp>
            <p:nvCxnSpPr>
              <p:cNvPr id="71" name="Straight Connector 52"/>
              <p:cNvCxnSpPr/>
              <p:nvPr/>
            </p:nvCxnSpPr>
            <p:spPr>
              <a:xfrm flipH="1">
                <a:off x="2918048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54"/>
              <p:cNvCxnSpPr/>
              <p:nvPr/>
            </p:nvCxnSpPr>
            <p:spPr>
              <a:xfrm flipV="1">
                <a:off x="2913160" y="2924341"/>
                <a:ext cx="4888" cy="1550438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57"/>
              <p:cNvCxnSpPr/>
              <p:nvPr/>
            </p:nvCxnSpPr>
            <p:spPr>
              <a:xfrm flipV="1">
                <a:off x="10324242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Freeform 154"/>
            <p:cNvSpPr>
              <a:spLocks noEditPoints="1"/>
            </p:cNvSpPr>
            <p:nvPr/>
          </p:nvSpPr>
          <p:spPr bwMode="auto">
            <a:xfrm>
              <a:off x="21183613" y="9507419"/>
              <a:ext cx="677322" cy="732395"/>
            </a:xfrm>
            <a:custGeom>
              <a:avLst/>
              <a:gdLst/>
              <a:ahLst/>
              <a:cxnLst>
                <a:cxn ang="0">
                  <a:pos x="58" y="58"/>
                </a:cxn>
                <a:cxn ang="0">
                  <a:pos x="41" y="58"/>
                </a:cxn>
                <a:cxn ang="0">
                  <a:pos x="31" y="68"/>
                </a:cxn>
                <a:cxn ang="0">
                  <a:pos x="22" y="58"/>
                </a:cxn>
                <a:cxn ang="0">
                  <a:pos x="5" y="58"/>
                </a:cxn>
                <a:cxn ang="0">
                  <a:pos x="0" y="53"/>
                </a:cxn>
                <a:cxn ang="0">
                  <a:pos x="12" y="22"/>
                </a:cxn>
                <a:cxn ang="0">
                  <a:pos x="28" y="5"/>
                </a:cxn>
                <a:cxn ang="0">
                  <a:pos x="28" y="3"/>
                </a:cxn>
                <a:cxn ang="0">
                  <a:pos x="31" y="0"/>
                </a:cxn>
                <a:cxn ang="0">
                  <a:pos x="35" y="3"/>
                </a:cxn>
                <a:cxn ang="0">
                  <a:pos x="35" y="5"/>
                </a:cxn>
                <a:cxn ang="0">
                  <a:pos x="51" y="22"/>
                </a:cxn>
                <a:cxn ang="0">
                  <a:pos x="63" y="53"/>
                </a:cxn>
                <a:cxn ang="0">
                  <a:pos x="58" y="58"/>
                </a:cxn>
                <a:cxn ang="0">
                  <a:pos x="31" y="63"/>
                </a:cxn>
                <a:cxn ang="0">
                  <a:pos x="26" y="58"/>
                </a:cxn>
                <a:cxn ang="0">
                  <a:pos x="25" y="57"/>
                </a:cxn>
                <a:cxn ang="0">
                  <a:pos x="25" y="58"/>
                </a:cxn>
                <a:cxn ang="0">
                  <a:pos x="31" y="65"/>
                </a:cxn>
                <a:cxn ang="0">
                  <a:pos x="32" y="64"/>
                </a:cxn>
                <a:cxn ang="0">
                  <a:pos x="31" y="63"/>
                </a:cxn>
              </a:cxnLst>
              <a:rect l="0" t="0" r="r" b="b"/>
              <a:pathLst>
                <a:path w="63" h="68">
                  <a:moveTo>
                    <a:pt x="58" y="58"/>
                  </a:moveTo>
                  <a:cubicBezTo>
                    <a:pt x="41" y="58"/>
                    <a:pt x="41" y="58"/>
                    <a:pt x="41" y="58"/>
                  </a:cubicBezTo>
                  <a:cubicBezTo>
                    <a:pt x="41" y="63"/>
                    <a:pt x="37" y="68"/>
                    <a:pt x="31" y="68"/>
                  </a:cubicBezTo>
                  <a:cubicBezTo>
                    <a:pt x="26" y="68"/>
                    <a:pt x="22" y="63"/>
                    <a:pt x="22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2" y="58"/>
                    <a:pt x="0" y="56"/>
                    <a:pt x="0" y="53"/>
                  </a:cubicBezTo>
                  <a:cubicBezTo>
                    <a:pt x="5" y="48"/>
                    <a:pt x="12" y="40"/>
                    <a:pt x="12" y="22"/>
                  </a:cubicBezTo>
                  <a:cubicBezTo>
                    <a:pt x="12" y="14"/>
                    <a:pt x="1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1"/>
                    <a:pt x="29" y="0"/>
                    <a:pt x="31" y="0"/>
                  </a:cubicBezTo>
                  <a:cubicBezTo>
                    <a:pt x="33" y="0"/>
                    <a:pt x="35" y="1"/>
                    <a:pt x="35" y="3"/>
                  </a:cubicBezTo>
                  <a:cubicBezTo>
                    <a:pt x="35" y="4"/>
                    <a:pt x="35" y="4"/>
                    <a:pt x="35" y="5"/>
                  </a:cubicBezTo>
                  <a:cubicBezTo>
                    <a:pt x="45" y="6"/>
                    <a:pt x="51" y="14"/>
                    <a:pt x="51" y="22"/>
                  </a:cubicBezTo>
                  <a:cubicBezTo>
                    <a:pt x="51" y="40"/>
                    <a:pt x="57" y="48"/>
                    <a:pt x="63" y="53"/>
                  </a:cubicBezTo>
                  <a:cubicBezTo>
                    <a:pt x="63" y="56"/>
                    <a:pt x="61" y="58"/>
                    <a:pt x="58" y="58"/>
                  </a:cubicBezTo>
                  <a:close/>
                  <a:moveTo>
                    <a:pt x="31" y="63"/>
                  </a:moveTo>
                  <a:cubicBezTo>
                    <a:pt x="28" y="63"/>
                    <a:pt x="26" y="61"/>
                    <a:pt x="26" y="58"/>
                  </a:cubicBezTo>
                  <a:cubicBezTo>
                    <a:pt x="26" y="58"/>
                    <a:pt x="26" y="57"/>
                    <a:pt x="25" y="57"/>
                  </a:cubicBezTo>
                  <a:cubicBezTo>
                    <a:pt x="25" y="57"/>
                    <a:pt x="25" y="58"/>
                    <a:pt x="25" y="58"/>
                  </a:cubicBezTo>
                  <a:cubicBezTo>
                    <a:pt x="25" y="62"/>
                    <a:pt x="28" y="65"/>
                    <a:pt x="31" y="65"/>
                  </a:cubicBezTo>
                  <a:cubicBezTo>
                    <a:pt x="32" y="65"/>
                    <a:pt x="32" y="64"/>
                    <a:pt x="32" y="64"/>
                  </a:cubicBezTo>
                  <a:cubicBezTo>
                    <a:pt x="32" y="64"/>
                    <a:pt x="32" y="63"/>
                    <a:pt x="31" y="6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5" tIns="45712" rIns="91425" bIns="45712" numCol="1" anchor="t" anchorCtr="0" compatLnSpc="1">
              <a:prstTxWarp prst="textNoShape">
                <a:avLst/>
              </a:prstTxWarp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48902" y="2041625"/>
            <a:ext cx="5864262" cy="2582753"/>
            <a:chOff x="13879972" y="2924342"/>
            <a:chExt cx="8380464" cy="3699434"/>
          </a:xfrm>
        </p:grpSpPr>
        <p:sp>
          <p:nvSpPr>
            <p:cNvPr id="48" name="Freeform 1"/>
            <p:cNvSpPr>
              <a:spLocks noChangeArrowheads="1"/>
            </p:cNvSpPr>
            <p:nvPr/>
          </p:nvSpPr>
          <p:spPr bwMode="auto">
            <a:xfrm>
              <a:off x="20872173" y="4681518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930137" y="4265471"/>
              <a:ext cx="4753889" cy="90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4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  <a:sym typeface="Helvetica Light"/>
                </a:rPr>
                <a:t>购票方式信息化</a:t>
              </a:r>
              <a:endParaRPr lang="en-US" sz="34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Regular"/>
                <a:sym typeface="Helvetica Ligh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6754378" y="5168980"/>
              <a:ext cx="3929648" cy="1454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  <a:sym typeface="Helvetica Light"/>
                </a:rPr>
                <a:t>移动端设备和互联网的普及，越来越多的人们选择上网购买电影票</a:t>
              </a:r>
              <a:endParaRPr lang="en-US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  <a:sym typeface="Helvetica Light"/>
              </a:endParaRPr>
            </a:p>
          </p:txBody>
        </p:sp>
        <p:grpSp>
          <p:nvGrpSpPr>
            <p:cNvPr id="62" name="Group 64"/>
            <p:cNvGrpSpPr/>
            <p:nvPr/>
          </p:nvGrpSpPr>
          <p:grpSpPr>
            <a:xfrm flipH="1">
              <a:off x="13879972" y="2924342"/>
              <a:ext cx="7715545" cy="1757177"/>
              <a:chOff x="2918048" y="2924341"/>
              <a:chExt cx="7406194" cy="1757177"/>
            </a:xfrm>
          </p:grpSpPr>
          <p:cxnSp>
            <p:nvCxnSpPr>
              <p:cNvPr id="63" name="Straight Connector 65"/>
              <p:cNvCxnSpPr/>
              <p:nvPr/>
            </p:nvCxnSpPr>
            <p:spPr>
              <a:xfrm flipH="1">
                <a:off x="2918048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6"/>
              <p:cNvCxnSpPr/>
              <p:nvPr/>
            </p:nvCxnSpPr>
            <p:spPr>
              <a:xfrm flipV="1">
                <a:off x="2918048" y="2924341"/>
                <a:ext cx="0" cy="175717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7"/>
              <p:cNvCxnSpPr/>
              <p:nvPr/>
            </p:nvCxnSpPr>
            <p:spPr>
              <a:xfrm flipV="1">
                <a:off x="10324242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Freeform 166"/>
            <p:cNvSpPr>
              <a:spLocks noEditPoints="1"/>
            </p:cNvSpPr>
            <p:nvPr/>
          </p:nvSpPr>
          <p:spPr bwMode="auto">
            <a:xfrm>
              <a:off x="21167196" y="5080751"/>
              <a:ext cx="730459" cy="736118"/>
            </a:xfrm>
            <a:custGeom>
              <a:avLst/>
              <a:gdLst/>
              <a:ahLst/>
              <a:cxnLst>
                <a:cxn ang="0">
                  <a:pos x="1" y="42"/>
                </a:cxn>
                <a:cxn ang="0">
                  <a:pos x="1" y="40"/>
                </a:cxn>
                <a:cxn ang="0">
                  <a:pos x="14" y="41"/>
                </a:cxn>
                <a:cxn ang="0">
                  <a:pos x="30" y="19"/>
                </a:cxn>
                <a:cxn ang="0">
                  <a:pos x="17" y="8"/>
                </a:cxn>
                <a:cxn ang="0">
                  <a:pos x="9" y="14"/>
                </a:cxn>
                <a:cxn ang="0">
                  <a:pos x="9" y="19"/>
                </a:cxn>
                <a:cxn ang="0">
                  <a:pos x="18" y="39"/>
                </a:cxn>
                <a:cxn ang="0">
                  <a:pos x="4" y="24"/>
                </a:cxn>
                <a:cxn ang="0">
                  <a:pos x="4" y="9"/>
                </a:cxn>
                <a:cxn ang="0">
                  <a:pos x="17" y="0"/>
                </a:cxn>
                <a:cxn ang="0">
                  <a:pos x="37" y="16"/>
                </a:cxn>
                <a:cxn ang="0">
                  <a:pos x="30" y="19"/>
                </a:cxn>
                <a:cxn ang="0">
                  <a:pos x="6" y="58"/>
                </a:cxn>
                <a:cxn ang="0">
                  <a:pos x="5" y="56"/>
                </a:cxn>
                <a:cxn ang="0">
                  <a:pos x="16" y="46"/>
                </a:cxn>
                <a:cxn ang="0">
                  <a:pos x="7" y="58"/>
                </a:cxn>
                <a:cxn ang="0">
                  <a:pos x="22" y="63"/>
                </a:cxn>
                <a:cxn ang="0">
                  <a:pos x="20" y="49"/>
                </a:cxn>
                <a:cxn ang="0">
                  <a:pos x="23" y="49"/>
                </a:cxn>
                <a:cxn ang="0">
                  <a:pos x="59" y="54"/>
                </a:cxn>
                <a:cxn ang="0">
                  <a:pos x="46" y="62"/>
                </a:cxn>
                <a:cxn ang="0">
                  <a:pos x="25" y="46"/>
                </a:cxn>
                <a:cxn ang="0">
                  <a:pos x="33" y="43"/>
                </a:cxn>
                <a:cxn ang="0">
                  <a:pos x="48" y="54"/>
                </a:cxn>
                <a:cxn ang="0">
                  <a:pos x="55" y="46"/>
                </a:cxn>
                <a:cxn ang="0">
                  <a:pos x="44" y="33"/>
                </a:cxn>
                <a:cxn ang="0">
                  <a:pos x="46" y="25"/>
                </a:cxn>
                <a:cxn ang="0">
                  <a:pos x="62" y="46"/>
                </a:cxn>
                <a:cxn ang="0">
                  <a:pos x="42" y="13"/>
                </a:cxn>
                <a:cxn ang="0">
                  <a:pos x="40" y="13"/>
                </a:cxn>
                <a:cxn ang="0">
                  <a:pos x="41" y="0"/>
                </a:cxn>
                <a:cxn ang="0">
                  <a:pos x="42" y="13"/>
                </a:cxn>
                <a:cxn ang="0">
                  <a:pos x="47" y="17"/>
                </a:cxn>
                <a:cxn ang="0">
                  <a:pos x="46" y="15"/>
                </a:cxn>
                <a:cxn ang="0">
                  <a:pos x="58" y="5"/>
                </a:cxn>
                <a:cxn ang="0">
                  <a:pos x="48" y="16"/>
                </a:cxn>
                <a:cxn ang="0">
                  <a:pos x="50" y="23"/>
                </a:cxn>
                <a:cxn ang="0">
                  <a:pos x="50" y="20"/>
                </a:cxn>
                <a:cxn ang="0">
                  <a:pos x="63" y="22"/>
                </a:cxn>
              </a:cxnLst>
              <a:rect l="0" t="0" r="r" b="b"/>
              <a:pathLst>
                <a:path w="63" h="63">
                  <a:moveTo>
                    <a:pt x="13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42"/>
                    <a:pt x="0" y="42"/>
                    <a:pt x="0" y="41"/>
                  </a:cubicBezTo>
                  <a:cubicBezTo>
                    <a:pt x="0" y="40"/>
                    <a:pt x="0" y="40"/>
                    <a:pt x="1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0"/>
                    <a:pt x="14" y="40"/>
                    <a:pt x="14" y="41"/>
                  </a:cubicBezTo>
                  <a:cubicBezTo>
                    <a:pt x="14" y="42"/>
                    <a:pt x="14" y="42"/>
                    <a:pt x="13" y="42"/>
                  </a:cubicBezTo>
                  <a:close/>
                  <a:moveTo>
                    <a:pt x="30" y="1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8"/>
                    <a:pt x="17" y="8"/>
                  </a:cubicBezTo>
                  <a:cubicBezTo>
                    <a:pt x="16" y="8"/>
                    <a:pt x="15" y="8"/>
                    <a:pt x="14" y="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8"/>
                    <a:pt x="17" y="38"/>
                    <a:pt x="16" y="37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2"/>
                    <a:pt x="0" y="20"/>
                    <a:pt x="0" y="17"/>
                  </a:cubicBezTo>
                  <a:cubicBezTo>
                    <a:pt x="0" y="14"/>
                    <a:pt x="2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20" y="0"/>
                    <a:pt x="23" y="1"/>
                    <a:pt x="25" y="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8"/>
                    <a:pt x="39" y="18"/>
                  </a:cubicBezTo>
                  <a:lnTo>
                    <a:pt x="30" y="19"/>
                  </a:lnTo>
                  <a:close/>
                  <a:moveTo>
                    <a:pt x="7" y="58"/>
                  </a:move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5" y="58"/>
                    <a:pt x="5" y="58"/>
                  </a:cubicBezTo>
                  <a:cubicBezTo>
                    <a:pt x="5" y="57"/>
                    <a:pt x="5" y="56"/>
                    <a:pt x="5" y="5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6" y="46"/>
                    <a:pt x="16" y="46"/>
                  </a:cubicBezTo>
                  <a:cubicBezTo>
                    <a:pt x="17" y="47"/>
                    <a:pt x="17" y="47"/>
                    <a:pt x="16" y="48"/>
                  </a:cubicBezTo>
                  <a:lnTo>
                    <a:pt x="7" y="58"/>
                  </a:lnTo>
                  <a:close/>
                  <a:moveTo>
                    <a:pt x="23" y="62"/>
                  </a:moveTo>
                  <a:cubicBezTo>
                    <a:pt x="23" y="62"/>
                    <a:pt x="22" y="63"/>
                    <a:pt x="22" y="63"/>
                  </a:cubicBezTo>
                  <a:cubicBezTo>
                    <a:pt x="21" y="63"/>
                    <a:pt x="20" y="62"/>
                    <a:pt x="20" y="62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1" y="48"/>
                    <a:pt x="22" y="48"/>
                  </a:cubicBezTo>
                  <a:cubicBezTo>
                    <a:pt x="22" y="48"/>
                    <a:pt x="23" y="49"/>
                    <a:pt x="23" y="49"/>
                  </a:cubicBezTo>
                  <a:lnTo>
                    <a:pt x="23" y="62"/>
                  </a:lnTo>
                  <a:close/>
                  <a:moveTo>
                    <a:pt x="59" y="54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1" y="61"/>
                    <a:pt x="49" y="62"/>
                    <a:pt x="46" y="62"/>
                  </a:cubicBezTo>
                  <a:cubicBezTo>
                    <a:pt x="43" y="62"/>
                    <a:pt x="40" y="61"/>
                    <a:pt x="38" y="59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4" y="45"/>
                    <a:pt x="24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5"/>
                    <a:pt x="47" y="55"/>
                    <a:pt x="48" y="5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7"/>
                    <a:pt x="55" y="46"/>
                  </a:cubicBezTo>
                  <a:cubicBezTo>
                    <a:pt x="55" y="45"/>
                    <a:pt x="55" y="44"/>
                    <a:pt x="54" y="4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6" y="25"/>
                    <a:pt x="46" y="25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1" y="40"/>
                    <a:pt x="62" y="43"/>
                    <a:pt x="62" y="46"/>
                  </a:cubicBezTo>
                  <a:cubicBezTo>
                    <a:pt x="62" y="49"/>
                    <a:pt x="61" y="52"/>
                    <a:pt x="59" y="54"/>
                  </a:cubicBezTo>
                  <a:close/>
                  <a:moveTo>
                    <a:pt x="42" y="13"/>
                  </a:moveTo>
                  <a:cubicBezTo>
                    <a:pt x="42" y="14"/>
                    <a:pt x="42" y="14"/>
                    <a:pt x="41" y="14"/>
                  </a:cubicBezTo>
                  <a:cubicBezTo>
                    <a:pt x="40" y="14"/>
                    <a:pt x="40" y="14"/>
                    <a:pt x="40" y="1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0" y="0"/>
                    <a:pt x="41" y="0"/>
                  </a:cubicBezTo>
                  <a:cubicBezTo>
                    <a:pt x="42" y="0"/>
                    <a:pt x="42" y="0"/>
                    <a:pt x="42" y="1"/>
                  </a:cubicBezTo>
                  <a:lnTo>
                    <a:pt x="42" y="13"/>
                  </a:lnTo>
                  <a:close/>
                  <a:moveTo>
                    <a:pt x="48" y="16"/>
                  </a:moveTo>
                  <a:cubicBezTo>
                    <a:pt x="48" y="17"/>
                    <a:pt x="47" y="17"/>
                    <a:pt x="47" y="17"/>
                  </a:cubicBezTo>
                  <a:cubicBezTo>
                    <a:pt x="47" y="17"/>
                    <a:pt x="47" y="17"/>
                    <a:pt x="46" y="16"/>
                  </a:cubicBezTo>
                  <a:cubicBezTo>
                    <a:pt x="46" y="16"/>
                    <a:pt x="46" y="15"/>
                    <a:pt x="46" y="1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4"/>
                    <a:pt x="57" y="4"/>
                    <a:pt x="58" y="5"/>
                  </a:cubicBezTo>
                  <a:cubicBezTo>
                    <a:pt x="58" y="5"/>
                    <a:pt x="58" y="6"/>
                    <a:pt x="58" y="7"/>
                  </a:cubicBezTo>
                  <a:lnTo>
                    <a:pt x="48" y="16"/>
                  </a:lnTo>
                  <a:close/>
                  <a:moveTo>
                    <a:pt x="62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49" y="23"/>
                    <a:pt x="48" y="22"/>
                    <a:pt x="48" y="22"/>
                  </a:cubicBezTo>
                  <a:cubicBezTo>
                    <a:pt x="48" y="21"/>
                    <a:pt x="49" y="20"/>
                    <a:pt x="50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0"/>
                    <a:pt x="63" y="21"/>
                    <a:pt x="63" y="22"/>
                  </a:cubicBezTo>
                  <a:cubicBezTo>
                    <a:pt x="63" y="22"/>
                    <a:pt x="62" y="23"/>
                    <a:pt x="62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5" tIns="45712" rIns="91425" bIns="45712" numCol="1" anchor="t" anchorCtr="0" compatLnSpc="1">
              <a:prstTxWarp prst="textNoShape">
                <a:avLst/>
              </a:prstTxWarp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79620" y="2041625"/>
            <a:ext cx="5555318" cy="2890530"/>
            <a:chOff x="2062553" y="2924342"/>
            <a:chExt cx="7938961" cy="4140280"/>
          </a:xfrm>
        </p:grpSpPr>
        <p:sp>
          <p:nvSpPr>
            <p:cNvPr id="46" name="Freeform 1"/>
            <p:cNvSpPr>
              <a:spLocks noChangeArrowheads="1"/>
            </p:cNvSpPr>
            <p:nvPr/>
          </p:nvSpPr>
          <p:spPr bwMode="auto">
            <a:xfrm>
              <a:off x="2062553" y="4681518"/>
              <a:ext cx="1388263" cy="1603470"/>
            </a:xfrm>
            <a:custGeom>
              <a:avLst/>
              <a:gdLst>
                <a:gd name="T0" fmla="*/ 13311 w 13312"/>
                <a:gd name="T1" fmla="*/ 11531 h 15376"/>
                <a:gd name="T2" fmla="*/ 6656 w 13312"/>
                <a:gd name="T3" fmla="*/ 15375 h 15376"/>
                <a:gd name="T4" fmla="*/ 0 w 13312"/>
                <a:gd name="T5" fmla="*/ 11531 h 15376"/>
                <a:gd name="T6" fmla="*/ 0 w 13312"/>
                <a:gd name="T7" fmla="*/ 3844 h 15376"/>
                <a:gd name="T8" fmla="*/ 6656 w 13312"/>
                <a:gd name="T9" fmla="*/ 0 h 15376"/>
                <a:gd name="T10" fmla="*/ 13311 w 13312"/>
                <a:gd name="T11" fmla="*/ 3844 h 15376"/>
                <a:gd name="T12" fmla="*/ 13311 w 13312"/>
                <a:gd name="T13" fmla="*/ 11531 h 15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12" h="15376">
                  <a:moveTo>
                    <a:pt x="13311" y="11531"/>
                  </a:moveTo>
                  <a:lnTo>
                    <a:pt x="6656" y="15375"/>
                  </a:lnTo>
                  <a:lnTo>
                    <a:pt x="0" y="11531"/>
                  </a:lnTo>
                  <a:lnTo>
                    <a:pt x="0" y="3844"/>
                  </a:lnTo>
                  <a:lnTo>
                    <a:pt x="6656" y="0"/>
                  </a:lnTo>
                  <a:lnTo>
                    <a:pt x="13311" y="3844"/>
                  </a:lnTo>
                  <a:lnTo>
                    <a:pt x="13311" y="1153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63015" y="4266771"/>
              <a:ext cx="2829608" cy="903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4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Regular"/>
                  <a:sym typeface="Helvetica Light"/>
                </a:rPr>
                <a:t>观影人次</a:t>
              </a:r>
              <a:endParaRPr lang="en-US" sz="34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Regular"/>
                <a:sym typeface="Helvetica Ligh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97757" y="5168981"/>
              <a:ext cx="4266439" cy="189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 Light"/>
                  <a:sym typeface="Helvetica Light"/>
                </a:rPr>
                <a:t>随着多媒体技术的普及，电影发展繁荣。观影人次逐年上升，电影行业前景良好</a:t>
              </a:r>
              <a:endParaRPr lang="en-US" sz="20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 Light"/>
                <a:sym typeface="Helvetica Light"/>
              </a:endParaRPr>
            </a:p>
          </p:txBody>
        </p:sp>
        <p:grpSp>
          <p:nvGrpSpPr>
            <p:cNvPr id="58" name="Group 55"/>
            <p:cNvGrpSpPr/>
            <p:nvPr/>
          </p:nvGrpSpPr>
          <p:grpSpPr>
            <a:xfrm>
              <a:off x="2570060" y="2924342"/>
              <a:ext cx="7431454" cy="1757177"/>
              <a:chOff x="2731424" y="2924341"/>
              <a:chExt cx="7431454" cy="1757177"/>
            </a:xfrm>
          </p:grpSpPr>
          <p:cxnSp>
            <p:nvCxnSpPr>
              <p:cNvPr id="59" name="Straight Connector 7"/>
              <p:cNvCxnSpPr/>
              <p:nvPr/>
            </p:nvCxnSpPr>
            <p:spPr>
              <a:xfrm flipH="1">
                <a:off x="2731424" y="2924341"/>
                <a:ext cx="7406194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44"/>
              <p:cNvCxnSpPr>
                <a:stCxn id="46" idx="4"/>
              </p:cNvCxnSpPr>
              <p:nvPr/>
            </p:nvCxnSpPr>
            <p:spPr>
              <a:xfrm flipV="1">
                <a:off x="2756684" y="2924341"/>
                <a:ext cx="0" cy="175717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56"/>
              <p:cNvCxnSpPr>
                <a:stCxn id="42" idx="4"/>
              </p:cNvCxnSpPr>
              <p:nvPr/>
            </p:nvCxnSpPr>
            <p:spPr>
              <a:xfrm flipV="1">
                <a:off x="10162878" y="2924341"/>
                <a:ext cx="0" cy="59908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Freeform 81"/>
            <p:cNvSpPr>
              <a:spLocks noEditPoints="1"/>
            </p:cNvSpPr>
            <p:nvPr/>
          </p:nvSpPr>
          <p:spPr bwMode="auto">
            <a:xfrm>
              <a:off x="2381378" y="5053205"/>
              <a:ext cx="760387" cy="763664"/>
            </a:xfrm>
            <a:custGeom>
              <a:avLst/>
              <a:gdLst/>
              <a:ahLst/>
              <a:cxnLst>
                <a:cxn ang="0">
                  <a:pos x="231" y="86"/>
                </a:cxn>
                <a:cxn ang="0">
                  <a:pos x="198" y="119"/>
                </a:cxn>
                <a:cxn ang="0">
                  <a:pos x="152" y="131"/>
                </a:cxn>
                <a:cxn ang="0">
                  <a:pos x="180" y="103"/>
                </a:cxn>
                <a:cxn ang="0">
                  <a:pos x="181" y="102"/>
                </a:cxn>
                <a:cxn ang="0">
                  <a:pos x="214" y="69"/>
                </a:cxn>
                <a:cxn ang="0">
                  <a:pos x="214" y="35"/>
                </a:cxn>
                <a:cxn ang="0">
                  <a:pos x="181" y="35"/>
                </a:cxn>
                <a:cxn ang="0">
                  <a:pos x="147" y="69"/>
                </a:cxn>
                <a:cxn ang="0">
                  <a:pos x="147" y="69"/>
                </a:cxn>
                <a:cxn ang="0">
                  <a:pos x="147" y="69"/>
                </a:cxn>
                <a:cxn ang="0">
                  <a:pos x="119" y="98"/>
                </a:cxn>
                <a:cxn ang="0">
                  <a:pos x="131" y="52"/>
                </a:cxn>
                <a:cxn ang="0">
                  <a:pos x="164" y="19"/>
                </a:cxn>
                <a:cxn ang="0">
                  <a:pos x="231" y="19"/>
                </a:cxn>
                <a:cxn ang="0">
                  <a:pos x="231" y="86"/>
                </a:cxn>
                <a:cxn ang="0">
                  <a:pos x="94" y="173"/>
                </a:cxn>
                <a:cxn ang="0">
                  <a:pos x="94" y="173"/>
                </a:cxn>
                <a:cxn ang="0">
                  <a:pos x="85" y="177"/>
                </a:cxn>
                <a:cxn ang="0">
                  <a:pos x="73" y="165"/>
                </a:cxn>
                <a:cxn ang="0">
                  <a:pos x="77" y="156"/>
                </a:cxn>
                <a:cxn ang="0">
                  <a:pos x="156" y="77"/>
                </a:cxn>
                <a:cxn ang="0">
                  <a:pos x="165" y="73"/>
                </a:cxn>
                <a:cxn ang="0">
                  <a:pos x="177" y="85"/>
                </a:cxn>
                <a:cxn ang="0">
                  <a:pos x="174" y="93"/>
                </a:cxn>
                <a:cxn ang="0">
                  <a:pos x="174" y="93"/>
                </a:cxn>
                <a:cxn ang="0">
                  <a:pos x="94" y="173"/>
                </a:cxn>
                <a:cxn ang="0">
                  <a:pos x="69" y="147"/>
                </a:cxn>
                <a:cxn ang="0">
                  <a:pos x="35" y="181"/>
                </a:cxn>
                <a:cxn ang="0">
                  <a:pos x="35" y="214"/>
                </a:cxn>
                <a:cxn ang="0">
                  <a:pos x="69" y="214"/>
                </a:cxn>
                <a:cxn ang="0">
                  <a:pos x="102" y="181"/>
                </a:cxn>
                <a:cxn ang="0">
                  <a:pos x="103" y="180"/>
                </a:cxn>
                <a:cxn ang="0">
                  <a:pos x="131" y="152"/>
                </a:cxn>
                <a:cxn ang="0">
                  <a:pos x="119" y="198"/>
                </a:cxn>
                <a:cxn ang="0">
                  <a:pos x="86" y="231"/>
                </a:cxn>
                <a:cxn ang="0">
                  <a:pos x="19" y="231"/>
                </a:cxn>
                <a:cxn ang="0">
                  <a:pos x="19" y="164"/>
                </a:cxn>
                <a:cxn ang="0">
                  <a:pos x="52" y="131"/>
                </a:cxn>
                <a:cxn ang="0">
                  <a:pos x="98" y="118"/>
                </a:cxn>
                <a:cxn ang="0">
                  <a:pos x="69" y="147"/>
                </a:cxn>
                <a:cxn ang="0">
                  <a:pos x="69" y="147"/>
                </a:cxn>
              </a:cxnLst>
              <a:rect l="0" t="0" r="r" b="b"/>
              <a:pathLst>
                <a:path w="249" h="250">
                  <a:moveTo>
                    <a:pt x="231" y="86"/>
                  </a:moveTo>
                  <a:cubicBezTo>
                    <a:pt x="198" y="119"/>
                    <a:pt x="198" y="119"/>
                    <a:pt x="198" y="119"/>
                  </a:cubicBezTo>
                  <a:cubicBezTo>
                    <a:pt x="185" y="131"/>
                    <a:pt x="168" y="136"/>
                    <a:pt x="152" y="131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0" y="103"/>
                    <a:pt x="180" y="103"/>
                    <a:pt x="181" y="102"/>
                  </a:cubicBezTo>
                  <a:cubicBezTo>
                    <a:pt x="214" y="69"/>
                    <a:pt x="214" y="69"/>
                    <a:pt x="214" y="69"/>
                  </a:cubicBezTo>
                  <a:cubicBezTo>
                    <a:pt x="223" y="60"/>
                    <a:pt x="223" y="45"/>
                    <a:pt x="214" y="35"/>
                  </a:cubicBezTo>
                  <a:cubicBezTo>
                    <a:pt x="205" y="26"/>
                    <a:pt x="190" y="26"/>
                    <a:pt x="181" y="35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82"/>
                    <a:pt x="118" y="64"/>
                    <a:pt x="131" y="52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83" y="0"/>
                    <a:pt x="212" y="0"/>
                    <a:pt x="231" y="19"/>
                  </a:cubicBezTo>
                  <a:cubicBezTo>
                    <a:pt x="249" y="37"/>
                    <a:pt x="249" y="67"/>
                    <a:pt x="231" y="86"/>
                  </a:cubicBezTo>
                  <a:moveTo>
                    <a:pt x="94" y="173"/>
                  </a:moveTo>
                  <a:cubicBezTo>
                    <a:pt x="94" y="173"/>
                    <a:pt x="94" y="173"/>
                    <a:pt x="94" y="173"/>
                  </a:cubicBezTo>
                  <a:cubicBezTo>
                    <a:pt x="91" y="176"/>
                    <a:pt x="88" y="177"/>
                    <a:pt x="85" y="177"/>
                  </a:cubicBezTo>
                  <a:cubicBezTo>
                    <a:pt x="78" y="177"/>
                    <a:pt x="73" y="172"/>
                    <a:pt x="73" y="165"/>
                  </a:cubicBezTo>
                  <a:cubicBezTo>
                    <a:pt x="73" y="162"/>
                    <a:pt x="75" y="158"/>
                    <a:pt x="77" y="15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5"/>
                    <a:pt x="162" y="73"/>
                    <a:pt x="165" y="73"/>
                  </a:cubicBezTo>
                  <a:cubicBezTo>
                    <a:pt x="172" y="73"/>
                    <a:pt x="177" y="78"/>
                    <a:pt x="177" y="85"/>
                  </a:cubicBezTo>
                  <a:cubicBezTo>
                    <a:pt x="177" y="88"/>
                    <a:pt x="176" y="91"/>
                    <a:pt x="174" y="93"/>
                  </a:cubicBezTo>
                  <a:cubicBezTo>
                    <a:pt x="174" y="93"/>
                    <a:pt x="174" y="93"/>
                    <a:pt x="174" y="93"/>
                  </a:cubicBezTo>
                  <a:lnTo>
                    <a:pt x="94" y="173"/>
                  </a:lnTo>
                  <a:close/>
                  <a:moveTo>
                    <a:pt x="69" y="147"/>
                  </a:moveTo>
                  <a:cubicBezTo>
                    <a:pt x="35" y="181"/>
                    <a:pt x="35" y="181"/>
                    <a:pt x="35" y="181"/>
                  </a:cubicBezTo>
                  <a:cubicBezTo>
                    <a:pt x="26" y="190"/>
                    <a:pt x="26" y="205"/>
                    <a:pt x="35" y="214"/>
                  </a:cubicBezTo>
                  <a:cubicBezTo>
                    <a:pt x="45" y="224"/>
                    <a:pt x="60" y="224"/>
                    <a:pt x="69" y="214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02" y="181"/>
                    <a:pt x="103" y="180"/>
                    <a:pt x="103" y="180"/>
                  </a:cubicBezTo>
                  <a:cubicBezTo>
                    <a:pt x="131" y="152"/>
                    <a:pt x="131" y="152"/>
                    <a:pt x="131" y="152"/>
                  </a:cubicBezTo>
                  <a:cubicBezTo>
                    <a:pt x="135" y="168"/>
                    <a:pt x="131" y="185"/>
                    <a:pt x="119" y="198"/>
                  </a:cubicBezTo>
                  <a:cubicBezTo>
                    <a:pt x="86" y="231"/>
                    <a:pt x="86" y="231"/>
                    <a:pt x="86" y="231"/>
                  </a:cubicBezTo>
                  <a:cubicBezTo>
                    <a:pt x="67" y="250"/>
                    <a:pt x="37" y="250"/>
                    <a:pt x="19" y="231"/>
                  </a:cubicBezTo>
                  <a:cubicBezTo>
                    <a:pt x="0" y="213"/>
                    <a:pt x="0" y="183"/>
                    <a:pt x="19" y="164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65" y="118"/>
                    <a:pt x="82" y="114"/>
                    <a:pt x="98" y="118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5" tIns="45712" rIns="91425" bIns="45712" numCol="1" anchor="t" anchorCtr="0" compatLnSpc="1">
              <a:prstTxWarp prst="textNoShape">
                <a:avLst/>
              </a:prstTxWarp>
            </a:bodyPr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</a:pPr>
              <a:endParaRPr lang="en-US" sz="34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</p:grpSp>
      <p:sp>
        <p:nvSpPr>
          <p:cNvPr id="82" name="Shape 1435"/>
          <p:cNvSpPr txBox="1">
            <a:spLocks/>
          </p:cNvSpPr>
          <p:nvPr/>
        </p:nvSpPr>
        <p:spPr>
          <a:xfrm>
            <a:off x="16039733" y="8962188"/>
            <a:ext cx="546542" cy="5338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7</a:t>
            </a:fld>
            <a:endParaRPr lang="en-US" altLang="zh-CN" sz="2000" ker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24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15437" y="2840413"/>
            <a:ext cx="2969749" cy="1963465"/>
            <a:chOff x="8830388" y="4068494"/>
            <a:chExt cx="4243991" cy="2812391"/>
          </a:xfrm>
        </p:grpSpPr>
        <p:sp>
          <p:nvSpPr>
            <p:cNvPr id="778" name="Shape 778"/>
            <p:cNvSpPr/>
            <p:nvPr/>
          </p:nvSpPr>
          <p:spPr>
            <a:xfrm>
              <a:off x="8830388" y="4068494"/>
              <a:ext cx="4243991" cy="281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extrusionOk="0">
                  <a:moveTo>
                    <a:pt x="3119" y="16611"/>
                  </a:moveTo>
                  <a:cubicBezTo>
                    <a:pt x="5081" y="14887"/>
                    <a:pt x="7676" y="14630"/>
                    <a:pt x="9047" y="14630"/>
                  </a:cubicBezTo>
                  <a:cubicBezTo>
                    <a:pt x="9529" y="14630"/>
                    <a:pt x="9843" y="14663"/>
                    <a:pt x="9906" y="14669"/>
                  </a:cubicBezTo>
                  <a:lnTo>
                    <a:pt x="21551" y="14669"/>
                  </a:lnTo>
                  <a:cubicBezTo>
                    <a:pt x="21585" y="13299"/>
                    <a:pt x="21600" y="8578"/>
                    <a:pt x="20326" y="5263"/>
                  </a:cubicBezTo>
                  <a:cubicBezTo>
                    <a:pt x="18809" y="1314"/>
                    <a:pt x="16129" y="125"/>
                    <a:pt x="15819" y="0"/>
                  </a:cubicBezTo>
                  <a:cubicBezTo>
                    <a:pt x="7604" y="26"/>
                    <a:pt x="828" y="9498"/>
                    <a:pt x="0" y="21600"/>
                  </a:cubicBezTo>
                  <a:cubicBezTo>
                    <a:pt x="543" y="20036"/>
                    <a:pt x="1502" y="18030"/>
                    <a:pt x="3119" y="16611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610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Gill Sans"/>
                <a:sym typeface="Gill Sans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10236808" y="5111769"/>
              <a:ext cx="2544420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700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时间问题</a:t>
              </a:r>
              <a:endParaRPr sz="1700" b="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9637260" y="4756170"/>
              <a:ext cx="991247" cy="10798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algn="ctr"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sz="4899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50050" y="5294106"/>
            <a:ext cx="2969685" cy="1963465"/>
            <a:chOff x="10880556" y="7583067"/>
            <a:chExt cx="4243899" cy="2812391"/>
          </a:xfrm>
        </p:grpSpPr>
        <p:sp>
          <p:nvSpPr>
            <p:cNvPr id="780" name="Shape 780"/>
            <p:cNvSpPr/>
            <p:nvPr/>
          </p:nvSpPr>
          <p:spPr>
            <a:xfrm>
              <a:off x="10880556" y="7583067"/>
              <a:ext cx="4243899" cy="281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extrusionOk="0">
                  <a:moveTo>
                    <a:pt x="18442" y="4989"/>
                  </a:moveTo>
                  <a:cubicBezTo>
                    <a:pt x="16479" y="6711"/>
                    <a:pt x="13885" y="6970"/>
                    <a:pt x="12513" y="6970"/>
                  </a:cubicBezTo>
                  <a:cubicBezTo>
                    <a:pt x="12032" y="6970"/>
                    <a:pt x="11717" y="6937"/>
                    <a:pt x="11654" y="6931"/>
                  </a:cubicBezTo>
                  <a:lnTo>
                    <a:pt x="10" y="6931"/>
                  </a:lnTo>
                  <a:cubicBezTo>
                    <a:pt x="-25" y="8301"/>
                    <a:pt x="-40" y="13022"/>
                    <a:pt x="1234" y="16337"/>
                  </a:cubicBezTo>
                  <a:cubicBezTo>
                    <a:pt x="2756" y="20297"/>
                    <a:pt x="5432" y="21477"/>
                    <a:pt x="5741" y="21600"/>
                  </a:cubicBezTo>
                  <a:cubicBezTo>
                    <a:pt x="13956" y="21574"/>
                    <a:pt x="20732" y="12102"/>
                    <a:pt x="21560" y="0"/>
                  </a:cubicBezTo>
                  <a:cubicBezTo>
                    <a:pt x="21017" y="1564"/>
                    <a:pt x="20059" y="3567"/>
                    <a:pt x="18442" y="4989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610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Gill Sans"/>
                <a:sym typeface="Gill Sans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3390941" y="8497127"/>
              <a:ext cx="991247" cy="10798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algn="ctr"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sz="4899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</a:p>
          </p:txBody>
        </p:sp>
        <p:sp>
          <p:nvSpPr>
            <p:cNvPr id="787" name="Shape 787"/>
            <p:cNvSpPr/>
            <p:nvPr/>
          </p:nvSpPr>
          <p:spPr>
            <a:xfrm>
              <a:off x="10972517" y="8878127"/>
              <a:ext cx="2544421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700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价格昂贵</a:t>
              </a:r>
              <a:endParaRPr sz="1700" b="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74772" y="2840412"/>
            <a:ext cx="1967900" cy="3015522"/>
            <a:chOff x="12344961" y="4068494"/>
            <a:chExt cx="2812274" cy="4319315"/>
          </a:xfrm>
        </p:grpSpPr>
        <p:sp>
          <p:nvSpPr>
            <p:cNvPr id="781" name="Shape 781"/>
            <p:cNvSpPr/>
            <p:nvPr/>
          </p:nvSpPr>
          <p:spPr>
            <a:xfrm>
              <a:off x="12344961" y="4068494"/>
              <a:ext cx="2812274" cy="424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30" y="21590"/>
                  </a:moveTo>
                  <a:cubicBezTo>
                    <a:pt x="7144" y="21594"/>
                    <a:pt x="7438" y="21600"/>
                    <a:pt x="7794" y="21600"/>
                  </a:cubicBezTo>
                  <a:lnTo>
                    <a:pt x="7795" y="21600"/>
                  </a:lnTo>
                  <a:cubicBezTo>
                    <a:pt x="9785" y="21600"/>
                    <a:pt x="13539" y="21440"/>
                    <a:pt x="16336" y="20363"/>
                  </a:cubicBezTo>
                  <a:cubicBezTo>
                    <a:pt x="20297" y="18839"/>
                    <a:pt x="21476" y="16157"/>
                    <a:pt x="21600" y="15849"/>
                  </a:cubicBezTo>
                  <a:cubicBezTo>
                    <a:pt x="21574" y="7619"/>
                    <a:pt x="12100" y="830"/>
                    <a:pt x="0" y="0"/>
                  </a:cubicBezTo>
                  <a:cubicBezTo>
                    <a:pt x="1563" y="544"/>
                    <a:pt x="3566" y="1504"/>
                    <a:pt x="4988" y="3124"/>
                  </a:cubicBezTo>
                  <a:cubicBezTo>
                    <a:pt x="7344" y="5812"/>
                    <a:pt x="6962" y="9641"/>
                    <a:pt x="6930" y="9924"/>
                  </a:cubicBezTo>
                  <a:cubicBezTo>
                    <a:pt x="6930" y="9924"/>
                    <a:pt x="6930" y="21590"/>
                    <a:pt x="6930" y="2159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610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Gill Sans"/>
                <a:sym typeface="Gill Sans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13318975" y="4743469"/>
              <a:ext cx="991247" cy="10798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algn="ctr"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sz="4899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  <p:sp>
          <p:nvSpPr>
            <p:cNvPr id="788" name="Shape 788"/>
            <p:cNvSpPr/>
            <p:nvPr/>
          </p:nvSpPr>
          <p:spPr>
            <a:xfrm rot="16200000">
              <a:off x="12529688" y="6925098"/>
              <a:ext cx="2544421" cy="381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700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定影信息推迟</a:t>
              </a:r>
              <a:endParaRPr sz="1700" b="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15437" y="4271733"/>
            <a:ext cx="1967982" cy="2963080"/>
            <a:chOff x="8830388" y="6118662"/>
            <a:chExt cx="2812391" cy="4244199"/>
          </a:xfrm>
        </p:grpSpPr>
        <p:sp>
          <p:nvSpPr>
            <p:cNvPr id="779" name="Shape 779"/>
            <p:cNvSpPr/>
            <p:nvPr/>
          </p:nvSpPr>
          <p:spPr>
            <a:xfrm>
              <a:off x="8830388" y="6118662"/>
              <a:ext cx="2812391" cy="4244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63" y="1237"/>
                  </a:moveTo>
                  <a:cubicBezTo>
                    <a:pt x="1315" y="2757"/>
                    <a:pt x="125" y="5443"/>
                    <a:pt x="0" y="5751"/>
                  </a:cubicBezTo>
                  <a:cubicBezTo>
                    <a:pt x="27" y="13981"/>
                    <a:pt x="9500" y="20770"/>
                    <a:pt x="21600" y="21600"/>
                  </a:cubicBezTo>
                  <a:cubicBezTo>
                    <a:pt x="20036" y="21056"/>
                    <a:pt x="18033" y="20096"/>
                    <a:pt x="16612" y="18476"/>
                  </a:cubicBezTo>
                  <a:cubicBezTo>
                    <a:pt x="14253" y="15785"/>
                    <a:pt x="14639" y="11951"/>
                    <a:pt x="14669" y="11674"/>
                  </a:cubicBezTo>
                  <a:lnTo>
                    <a:pt x="14669" y="10"/>
                  </a:lnTo>
                  <a:cubicBezTo>
                    <a:pt x="14456" y="4"/>
                    <a:pt x="14162" y="0"/>
                    <a:pt x="13806" y="0"/>
                  </a:cubicBezTo>
                  <a:cubicBezTo>
                    <a:pt x="11817" y="0"/>
                    <a:pt x="8062" y="160"/>
                    <a:pt x="5263" y="1237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094" tIns="38094" rIns="38094" bIns="38094" anchor="ctr"/>
            <a:lstStyle/>
            <a:p>
              <a:pPr algn="ctr" defTabSz="319610" fontAlgn="auto">
                <a:spcBef>
                  <a:spcPts val="0"/>
                </a:spcBef>
                <a:spcAft>
                  <a:spcPts val="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kern="0">
                <a:solidFill>
                  <a:schemeClr val="bg1">
                    <a:lumMod val="8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Gill Sans"/>
                <a:sym typeface="Gill Sans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9677900" y="8509827"/>
              <a:ext cx="991246" cy="10798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defTabSz="647700">
                <a:lnSpc>
                  <a:spcPct val="120000"/>
                </a:lnSpc>
                <a:spcBef>
                  <a:spcPts val="1700"/>
                </a:spcBef>
                <a:defRPr sz="70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algn="ctr"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sz="4899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</a:p>
          </p:txBody>
        </p:sp>
        <p:sp>
          <p:nvSpPr>
            <p:cNvPr id="789" name="Shape 789"/>
            <p:cNvSpPr/>
            <p:nvPr/>
          </p:nvSpPr>
          <p:spPr>
            <a:xfrm rot="16200000">
              <a:off x="8860672" y="7512869"/>
              <a:ext cx="2544422" cy="3738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700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附近电影院位置</a:t>
              </a:r>
              <a:endParaRPr sz="1700" b="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840950" y="2919237"/>
            <a:ext cx="831201" cy="829294"/>
            <a:chOff x="15440588" y="4181400"/>
            <a:chExt cx="1187848" cy="1187847"/>
          </a:xfrm>
        </p:grpSpPr>
        <p:sp>
          <p:nvSpPr>
            <p:cNvPr id="790" name="Shape 790"/>
            <p:cNvSpPr/>
            <p:nvPr/>
          </p:nvSpPr>
          <p:spPr>
            <a:xfrm>
              <a:off x="15440588" y="4181400"/>
              <a:ext cx="1187848" cy="1187847"/>
            </a:xfrm>
            <a:prstGeom prst="roundRect">
              <a:avLst>
                <a:gd name="adj" fmla="val 18176"/>
              </a:avLst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15758856" y="4331671"/>
              <a:ext cx="529088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sz="27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840950" y="6166498"/>
            <a:ext cx="831201" cy="829294"/>
            <a:chOff x="15440588" y="8832648"/>
            <a:chExt cx="1187848" cy="1187848"/>
          </a:xfrm>
        </p:grpSpPr>
        <p:sp>
          <p:nvSpPr>
            <p:cNvPr id="794" name="Shape 794"/>
            <p:cNvSpPr/>
            <p:nvPr/>
          </p:nvSpPr>
          <p:spPr>
            <a:xfrm>
              <a:off x="15440588" y="8832648"/>
              <a:ext cx="1187848" cy="1187848"/>
            </a:xfrm>
            <a:prstGeom prst="roundRect">
              <a:avLst>
                <a:gd name="adj" fmla="val 18176"/>
              </a:avLst>
            </a:pr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15748548" y="8982919"/>
              <a:ext cx="549704" cy="8236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sz="27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30060" y="2919237"/>
            <a:ext cx="831201" cy="829294"/>
            <a:chOff x="7279302" y="4181400"/>
            <a:chExt cx="1187848" cy="1187847"/>
          </a:xfrm>
        </p:grpSpPr>
        <p:sp>
          <p:nvSpPr>
            <p:cNvPr id="798" name="Shape 798"/>
            <p:cNvSpPr/>
            <p:nvPr/>
          </p:nvSpPr>
          <p:spPr>
            <a:xfrm>
              <a:off x="7279302" y="4181400"/>
              <a:ext cx="1187848" cy="1187847"/>
            </a:xfrm>
            <a:prstGeom prst="roundRect">
              <a:avLst>
                <a:gd name="adj" fmla="val 18176"/>
              </a:avLst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799" name="Shape 799"/>
            <p:cNvSpPr/>
            <p:nvPr/>
          </p:nvSpPr>
          <p:spPr>
            <a:xfrm>
              <a:off x="7578100" y="4331671"/>
              <a:ext cx="568027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sz="27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28443" y="2780866"/>
            <a:ext cx="3875457" cy="1636655"/>
            <a:chOff x="1417790" y="3983203"/>
            <a:chExt cx="5538314" cy="2344280"/>
          </a:xfrm>
        </p:grpSpPr>
        <p:sp>
          <p:nvSpPr>
            <p:cNvPr id="800" name="Shape 800"/>
            <p:cNvSpPr/>
            <p:nvPr/>
          </p:nvSpPr>
          <p:spPr>
            <a:xfrm>
              <a:off x="1417790" y="3983203"/>
              <a:ext cx="5538314" cy="6171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800" u="sng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时间问题</a:t>
              </a:r>
              <a:endParaRPr sz="2800" u="sng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1432431" y="4740433"/>
              <a:ext cx="5509031" cy="15870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r" defTabSz="452781" fontAlgn="auto">
                <a:spcBef>
                  <a:spcPts val="1189"/>
                </a:spcBef>
                <a:spcAft>
                  <a:spcPts val="0"/>
                </a:spcAft>
                <a:defRPr sz="1800"/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传统购票方式需要顾客到电影院现场购买电影票，浪费时间</a:t>
              </a:r>
              <a:endParaRPr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30060" y="6127357"/>
            <a:ext cx="831201" cy="829294"/>
            <a:chOff x="7279302" y="8776585"/>
            <a:chExt cx="1187848" cy="1187848"/>
          </a:xfrm>
        </p:grpSpPr>
        <p:sp>
          <p:nvSpPr>
            <p:cNvPr id="802" name="Shape 802"/>
            <p:cNvSpPr/>
            <p:nvPr/>
          </p:nvSpPr>
          <p:spPr>
            <a:xfrm>
              <a:off x="7279302" y="8776585"/>
              <a:ext cx="1187848" cy="1187848"/>
            </a:xfrm>
            <a:prstGeom prst="roundRect">
              <a:avLst>
                <a:gd name="adj" fmla="val 18176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7563213" y="8926856"/>
              <a:ext cx="597801" cy="8236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lang="en-US"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sz="2799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4809" y="5753270"/>
            <a:ext cx="4699768" cy="2042144"/>
            <a:chOff x="255047" y="8240761"/>
            <a:chExt cx="6716315" cy="2925087"/>
          </a:xfrm>
        </p:grpSpPr>
        <p:sp>
          <p:nvSpPr>
            <p:cNvPr id="36" name="Shape 800"/>
            <p:cNvSpPr/>
            <p:nvPr/>
          </p:nvSpPr>
          <p:spPr>
            <a:xfrm>
              <a:off x="255047" y="8240761"/>
              <a:ext cx="6701057" cy="6171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800" b="0" u="sng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难以得知附近电影院位置</a:t>
              </a:r>
              <a:endParaRPr sz="2800" b="0" u="sng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Shape 801"/>
            <p:cNvSpPr/>
            <p:nvPr/>
          </p:nvSpPr>
          <p:spPr>
            <a:xfrm>
              <a:off x="1462331" y="9049781"/>
              <a:ext cx="5509031" cy="21160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algn="r" defTabSz="452781" fontAlgn="auto">
                <a:spcBef>
                  <a:spcPts val="1189"/>
                </a:spcBef>
                <a:spcAft>
                  <a:spcPts val="0"/>
                </a:spcAft>
                <a:defRPr sz="1800"/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传统购票方式中，当顾客突然想看电影时，难以附近的电影院位置，需要向他人询问，比较麻烦</a:t>
              </a:r>
              <a:endParaRPr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843018" y="5747590"/>
            <a:ext cx="3918419" cy="2047824"/>
            <a:chOff x="16872619" y="8232625"/>
            <a:chExt cx="5599710" cy="2933223"/>
          </a:xfrm>
        </p:grpSpPr>
        <p:sp>
          <p:nvSpPr>
            <p:cNvPr id="38" name="Shape 800"/>
            <p:cNvSpPr/>
            <p:nvPr/>
          </p:nvSpPr>
          <p:spPr>
            <a:xfrm>
              <a:off x="16934015" y="8232625"/>
              <a:ext cx="5538314" cy="6171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algn="l"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800" b="0" u="sng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价格昂贵</a:t>
              </a:r>
              <a:endParaRPr sz="2800" b="0" u="sng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Shape 801"/>
            <p:cNvSpPr/>
            <p:nvPr/>
          </p:nvSpPr>
          <p:spPr>
            <a:xfrm>
              <a:off x="16872619" y="9049781"/>
              <a:ext cx="5509031" cy="21160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452781" fontAlgn="auto">
                <a:spcBef>
                  <a:spcPts val="1189"/>
                </a:spcBef>
                <a:spcAft>
                  <a:spcPts val="0"/>
                </a:spcAft>
                <a:defRPr sz="1800"/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线下购买电影票的价格往往比较昂贵，而且顾客难以对比不同电影院的价格情况，难以货比三家</a:t>
              </a:r>
              <a:endParaRPr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902605" y="2778421"/>
            <a:ext cx="3875457" cy="1279519"/>
            <a:chOff x="16957773" y="3979706"/>
            <a:chExt cx="5538314" cy="1832734"/>
          </a:xfrm>
        </p:grpSpPr>
        <p:sp>
          <p:nvSpPr>
            <p:cNvPr id="40" name="Shape 800"/>
            <p:cNvSpPr/>
            <p:nvPr/>
          </p:nvSpPr>
          <p:spPr>
            <a:xfrm>
              <a:off x="16957773" y="3979706"/>
              <a:ext cx="5538314" cy="6171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algn="l"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800" u="sng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电影信息延迟</a:t>
              </a:r>
              <a:endParaRPr sz="2800" u="sng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Shape 801"/>
            <p:cNvSpPr/>
            <p:nvPr/>
          </p:nvSpPr>
          <p:spPr>
            <a:xfrm>
              <a:off x="16963298" y="4754406"/>
              <a:ext cx="5509031" cy="10580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/>
            <a:p>
              <a:pPr defTabSz="452781" fontAlgn="auto">
                <a:spcBef>
                  <a:spcPts val="1189"/>
                </a:spcBef>
                <a:spcAft>
                  <a:spcPts val="0"/>
                </a:spcAft>
                <a:defRPr sz="1800"/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通过传统方式购票的顾客不能及时得到最新的影片资讯</a:t>
              </a:r>
              <a:endParaRPr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sp>
        <p:nvSpPr>
          <p:cNvPr id="43" name="Shape 1435"/>
          <p:cNvSpPr txBox="1">
            <a:spLocks/>
          </p:cNvSpPr>
          <p:nvPr/>
        </p:nvSpPr>
        <p:spPr>
          <a:xfrm>
            <a:off x="16039733" y="8962188"/>
            <a:ext cx="546542" cy="5338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8</a:t>
            </a:fld>
            <a:endParaRPr lang="en-US" altLang="zh-CN" sz="2000" ker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51010" y="1654344"/>
            <a:ext cx="3047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问题综述</a:t>
            </a:r>
          </a:p>
        </p:txBody>
      </p:sp>
    </p:spTree>
    <p:extLst>
      <p:ext uri="{BB962C8B-B14F-4D97-AF65-F5344CB8AC3E}">
        <p14:creationId xmlns:p14="http://schemas.microsoft.com/office/powerpoint/2010/main" val="2452473998"/>
      </p:ext>
    </p:extLst>
  </p:cSld>
  <p:clrMapOvr>
    <a:masterClrMapping/>
  </p:clrMapOvr>
  <p:transition spd="slow" advTm="0">
    <p:dissolv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944501" y="1616825"/>
            <a:ext cx="1467040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452781" fontAlgn="auto">
              <a:spcBef>
                <a:spcPts val="1189"/>
              </a:spcBef>
              <a:spcAft>
                <a:spcPts val="0"/>
              </a:spcAft>
              <a:defRPr sz="1800"/>
            </a:pPr>
            <a:r>
              <a:rPr lang="zh-CN" altLang="en-US" sz="4800" dirty="0">
                <a:solidFill>
                  <a:schemeClr val="bg1"/>
                </a:solidFill>
                <a:sym typeface="Lato"/>
              </a:rPr>
              <a:t>产品定位综述</a:t>
            </a:r>
            <a:endParaRPr sz="4800" dirty="0">
              <a:solidFill>
                <a:schemeClr val="bg1"/>
              </a:solidFill>
              <a:sym typeface="Lato"/>
            </a:endParaRPr>
          </a:p>
        </p:txBody>
      </p:sp>
      <p:grpSp>
        <p:nvGrpSpPr>
          <p:cNvPr id="1229" name="Group 1229"/>
          <p:cNvGrpSpPr/>
          <p:nvPr/>
        </p:nvGrpSpPr>
        <p:grpSpPr>
          <a:xfrm>
            <a:off x="6642274" y="3553561"/>
            <a:ext cx="3308473" cy="5311973"/>
            <a:chOff x="0" y="0"/>
            <a:chExt cx="4728052" cy="7608661"/>
          </a:xfrm>
        </p:grpSpPr>
        <p:pic>
          <p:nvPicPr>
            <p:cNvPr id="1227" name="mockup_0014_iPad_FRONT_black.png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728052" cy="76086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8" name="life_in_desert-2560x1440.jp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22" t="3303" r="24372" b="5242"/>
            <a:stretch/>
          </p:blipFill>
          <p:spPr>
            <a:xfrm>
              <a:off x="281915" y="633464"/>
              <a:ext cx="4116190" cy="5466495"/>
            </a:xfrm>
            <a:prstGeom prst="rect">
              <a:avLst/>
            </a:prstGeom>
            <a:blipFill>
              <a:blip r:embed="rId5"/>
              <a:stretch>
                <a:fillRect t="-26000" b="-33000"/>
              </a:stretch>
            </a:blipFill>
            <a:ln w="12700" cap="flat">
              <a:noFill/>
              <a:miter lim="400000"/>
            </a:ln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10932133" y="3057229"/>
            <a:ext cx="4658520" cy="1683390"/>
            <a:chOff x="2431558" y="4781046"/>
            <a:chExt cx="6657370" cy="2411217"/>
          </a:xfrm>
        </p:grpSpPr>
        <p:sp>
          <p:nvSpPr>
            <p:cNvPr id="1207" name="Shape 1207"/>
            <p:cNvSpPr/>
            <p:nvPr/>
          </p:nvSpPr>
          <p:spPr>
            <a:xfrm>
              <a:off x="7901080" y="4804307"/>
              <a:ext cx="1187848" cy="1187848"/>
            </a:xfrm>
            <a:prstGeom prst="roundRect">
              <a:avLst>
                <a:gd name="adj" fmla="val 20667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8210982" y="4998712"/>
              <a:ext cx="719194" cy="8236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</a:t>
              </a: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2592229" y="4781046"/>
              <a:ext cx="4699077" cy="617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r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264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800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目标客户</a:t>
              </a:r>
              <a:endParaRPr sz="2800" b="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431558" y="5472962"/>
              <a:ext cx="5204100" cy="1719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  <a:cs typeface="Lato"/>
                  <a:sym typeface="Lato"/>
                </a:rPr>
                <a:t>有看电影意愿的或曾有过影院看电影经历的用户群，如大学生，年轻人群体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Lato"/>
                <a:sym typeface="Lato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14542" y="3052001"/>
            <a:ext cx="5216252" cy="2842780"/>
            <a:chOff x="14401012" y="5158369"/>
            <a:chExt cx="7454409" cy="4071882"/>
          </a:xfrm>
        </p:grpSpPr>
        <p:sp>
          <p:nvSpPr>
            <p:cNvPr id="1212" name="Shape 1212"/>
            <p:cNvSpPr/>
            <p:nvPr/>
          </p:nvSpPr>
          <p:spPr>
            <a:xfrm>
              <a:off x="14401012" y="5158369"/>
              <a:ext cx="1187848" cy="1187847"/>
            </a:xfrm>
            <a:prstGeom prst="roundRect">
              <a:avLst>
                <a:gd name="adj" fmla="val 20667"/>
              </a:avLst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408391"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3199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sym typeface="Helvetica Light"/>
              </a:endParaR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4725956" y="5329466"/>
              <a:ext cx="719194" cy="8236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25" tIns="71425" rIns="71425" bIns="71425" anchor="ctr">
              <a:spAutoFit/>
            </a:bodyPr>
            <a:lstStyle>
              <a:lvl1pPr>
                <a:lnSpc>
                  <a:spcPct val="150000"/>
                </a:lnSpc>
                <a:defRPr sz="4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algn="ctr" defTabSz="408391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r>
                <a:rPr sz="2799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</a:t>
              </a: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991838" y="5158369"/>
              <a:ext cx="4699078" cy="6171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500" b="1">
                  <a:solidFill>
                    <a:srgbClr val="0087B1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800" b="0" kern="0" dirty="0">
                  <a:solidFill>
                    <a:schemeClr val="bg1">
                      <a:lumMod val="8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出众特性</a:t>
              </a:r>
              <a:endParaRPr sz="2800" b="0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5863715" y="5923902"/>
              <a:ext cx="5991706" cy="33063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  <a:sym typeface="Helvetica Light"/>
                </a:rPr>
                <a:t>猜你喜欢，根据浏览情况推荐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sym typeface="Helvetica Light"/>
              </a:endParaRPr>
            </a:p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  <a:sym typeface="Helvetica Light"/>
                </a:rPr>
                <a:t>推荐选座，依据您的选座习惯为您自动选座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sym typeface="Helvetica Light"/>
              </a:endParaRPr>
            </a:p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  <a:sym typeface="Helvetica Light"/>
                </a:rPr>
                <a:t>平台价格对比，带来低价优惠</a:t>
              </a:r>
              <a:endParaRPr lang="en-US" altLang="zh-CN" sz="2400" kern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sym typeface="Helvetica Light"/>
              </a:endParaRPr>
            </a:p>
            <a:p>
              <a:pPr defTabSz="408391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kern="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  <a:sym typeface="Helvetica Light"/>
                </a:rPr>
                <a:t>预告片抢先看，提高客户看电影的兴趣</a:t>
              </a:r>
            </a:p>
          </p:txBody>
        </p:sp>
      </p:grpSp>
      <p:sp>
        <p:nvSpPr>
          <p:cNvPr id="31" name="Shape 1435"/>
          <p:cNvSpPr txBox="1">
            <a:spLocks/>
          </p:cNvSpPr>
          <p:nvPr/>
        </p:nvSpPr>
        <p:spPr>
          <a:xfrm>
            <a:off x="16039733" y="8962188"/>
            <a:ext cx="546542" cy="5338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3924" tIns="31962" rIns="63924" bIns="31962"/>
          <a:lstStyle>
            <a:lvl1pPr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5983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674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511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348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186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9023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60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697" algn="ctr" defTabSz="408473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2000" ker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pPr fontAlgn="auto">
                <a:spcBef>
                  <a:spcPts val="0"/>
                </a:spcBef>
                <a:spcAft>
                  <a:spcPts val="0"/>
                </a:spcAft>
                <a:defRPr sz="1800">
                  <a:solidFill>
                    <a:srgbClr val="000000"/>
                  </a:solidFill>
                </a:defRPr>
              </a:pPr>
              <a:t>9</a:t>
            </a:fld>
            <a:endParaRPr lang="en-US" altLang="zh-CN" sz="2000" ker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6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0" animBg="1" advAuto="0"/>
      <p:bldP spid="1229" grpId="0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</p:tagLst>
</file>

<file path=ppt/theme/theme1.xml><?xml version="1.0" encoding="utf-8"?>
<a:theme xmlns:a="http://schemas.openxmlformats.org/drawingml/2006/main" name="1_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14984</TotalTime>
  <Pages>0</Pages>
  <Words>716</Words>
  <Characters>0</Characters>
  <Application>Microsoft Office PowerPoint</Application>
  <DocSecurity>0</DocSecurity>
  <PresentationFormat>自定义</PresentationFormat>
  <Lines>0</Lines>
  <Paragraphs>173</Paragraphs>
  <Slides>18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FontAwesome</vt:lpstr>
      <vt:lpstr>Gill Sans</vt:lpstr>
      <vt:lpstr>Helvetica Light</vt:lpstr>
      <vt:lpstr>Lato</vt:lpstr>
      <vt:lpstr>Lato Black</vt:lpstr>
      <vt:lpstr>Lato Light</vt:lpstr>
      <vt:lpstr>Lato Regular</vt:lpstr>
      <vt:lpstr>Modern Pictograms</vt:lpstr>
      <vt:lpstr>仿宋_GB2312</vt:lpstr>
      <vt:lpstr>宋体</vt:lpstr>
      <vt:lpstr>微软雅黑</vt:lpstr>
      <vt:lpstr>Arial</vt:lpstr>
      <vt:lpstr>Calibri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sysu</cp:lastModifiedBy>
  <cp:revision>1240</cp:revision>
  <dcterms:created xsi:type="dcterms:W3CDTF">2013-01-25T01:44:32Z</dcterms:created>
  <dcterms:modified xsi:type="dcterms:W3CDTF">2017-03-21T04:07:53Z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2052-9.1.0.4429</vt:lpwstr>
  </property>
</Properties>
</file>